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Lst>
  <p:notesMasterIdLst>
    <p:notesMasterId r:id="rId11"/>
  </p:notesMasterIdLst>
  <p:sldIdLst>
    <p:sldId id="256" r:id="rId2"/>
    <p:sldId id="257" r:id="rId3"/>
    <p:sldId id="258" r:id="rId4"/>
    <p:sldId id="266" r:id="rId5"/>
    <p:sldId id="262" r:id="rId6"/>
    <p:sldId id="263" r:id="rId7"/>
    <p:sldId id="268" r:id="rId8"/>
    <p:sldId id="267" r:id="rId9"/>
    <p:sldId id="269" r:id="rId10"/>
  </p:sldIdLst>
  <p:sldSz cx="9144000" cy="5143500" type="screen16x9"/>
  <p:notesSz cx="6858000" cy="9144000"/>
  <p:embeddedFontLst>
    <p:embeddedFont>
      <p:font typeface="Century Gothic" panose="020B0502020202020204" pitchFamily="34" charset="0"/>
      <p:regular r:id="rId12"/>
      <p:bold r:id="rId13"/>
      <p:italic r:id="rId14"/>
      <p:boldItalic r:id="rId15"/>
    </p:embeddedFont>
    <p:embeddedFont>
      <p:font typeface="Helvetica Neue" panose="020B0604020202020204" charset="0"/>
      <p:regular r:id="rId16"/>
      <p:bold r:id="rId17"/>
      <p:italic r:id="rId18"/>
      <p:boldItalic r:id="rId19"/>
    </p:embeddedFont>
    <p:embeddedFont>
      <p:font typeface="Open Sans" panose="020B0604020202020204" charset="0"/>
      <p:regular r:id="rId20"/>
      <p:bold r:id="rId21"/>
      <p:italic r:id="rId22"/>
      <p:boldItalic r:id="rId23"/>
    </p:embeddedFont>
    <p:embeddedFont>
      <p:font typeface="Open Sans SemiBold" panose="020B060402020202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2.png>
</file>

<file path=ppt/media/image3.jpg>
</file>

<file path=ppt/media/image4.pn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50382492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94852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9c2e8f2762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9c2e8f2762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830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9c2e8f2762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9c2e8f276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59479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9c2e8f2762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9c2e8f276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94337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9c2e8f2762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9c2e8f276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1026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9c2e8f2762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9c2e8f276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39085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2"/>
          <p:cNvSpPr txBox="1">
            <a:spLocks noGrp="1"/>
          </p:cNvSpPr>
          <p:nvPr>
            <p:ph type="ctrTitle"/>
          </p:nvPr>
        </p:nvSpPr>
        <p:spPr>
          <a:xfrm>
            <a:off x="597850" y="1896424"/>
            <a:ext cx="8034000" cy="2137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4500"/>
              <a:buNone/>
              <a:defRPr sz="4500">
                <a:solidFill>
                  <a:srgbClr val="FFFFFF"/>
                </a:solidFill>
              </a:defRPr>
            </a:lvl1pPr>
            <a:lvl2pPr lvl="1" algn="ctr">
              <a:lnSpc>
                <a:spcPct val="100000"/>
              </a:lnSpc>
              <a:spcBef>
                <a:spcPts val="0"/>
              </a:spcBef>
              <a:spcAft>
                <a:spcPts val="0"/>
              </a:spcAft>
              <a:buClr>
                <a:srgbClr val="FFFFFF"/>
              </a:buClr>
              <a:buSzPts val="4500"/>
              <a:buNone/>
              <a:defRPr sz="4500">
                <a:solidFill>
                  <a:srgbClr val="FFFFFF"/>
                </a:solidFill>
              </a:defRPr>
            </a:lvl2pPr>
            <a:lvl3pPr lvl="2" algn="ctr">
              <a:lnSpc>
                <a:spcPct val="100000"/>
              </a:lnSpc>
              <a:spcBef>
                <a:spcPts val="0"/>
              </a:spcBef>
              <a:spcAft>
                <a:spcPts val="0"/>
              </a:spcAft>
              <a:buClr>
                <a:srgbClr val="FFFFFF"/>
              </a:buClr>
              <a:buSzPts val="4500"/>
              <a:buNone/>
              <a:defRPr sz="4500">
                <a:solidFill>
                  <a:srgbClr val="FFFFFF"/>
                </a:solidFill>
              </a:defRPr>
            </a:lvl3pPr>
            <a:lvl4pPr lvl="3" algn="ctr">
              <a:lnSpc>
                <a:spcPct val="100000"/>
              </a:lnSpc>
              <a:spcBef>
                <a:spcPts val="0"/>
              </a:spcBef>
              <a:spcAft>
                <a:spcPts val="0"/>
              </a:spcAft>
              <a:buClr>
                <a:srgbClr val="FFFFFF"/>
              </a:buClr>
              <a:buSzPts val="4500"/>
              <a:buNone/>
              <a:defRPr sz="4500">
                <a:solidFill>
                  <a:srgbClr val="FFFFFF"/>
                </a:solidFill>
              </a:defRPr>
            </a:lvl4pPr>
            <a:lvl5pPr lvl="4" algn="ctr">
              <a:lnSpc>
                <a:spcPct val="100000"/>
              </a:lnSpc>
              <a:spcBef>
                <a:spcPts val="0"/>
              </a:spcBef>
              <a:spcAft>
                <a:spcPts val="0"/>
              </a:spcAft>
              <a:buClr>
                <a:srgbClr val="FFFFFF"/>
              </a:buClr>
              <a:buSzPts val="4500"/>
              <a:buNone/>
              <a:defRPr sz="4500">
                <a:solidFill>
                  <a:srgbClr val="FFFFFF"/>
                </a:solidFill>
              </a:defRPr>
            </a:lvl5pPr>
            <a:lvl6pPr lvl="5" algn="ctr">
              <a:lnSpc>
                <a:spcPct val="100000"/>
              </a:lnSpc>
              <a:spcBef>
                <a:spcPts val="0"/>
              </a:spcBef>
              <a:spcAft>
                <a:spcPts val="0"/>
              </a:spcAft>
              <a:buClr>
                <a:srgbClr val="FFFFFF"/>
              </a:buClr>
              <a:buSzPts val="4500"/>
              <a:buNone/>
              <a:defRPr sz="4500">
                <a:solidFill>
                  <a:srgbClr val="FFFFFF"/>
                </a:solidFill>
              </a:defRPr>
            </a:lvl6pPr>
            <a:lvl7pPr lvl="6" algn="ctr">
              <a:lnSpc>
                <a:spcPct val="100000"/>
              </a:lnSpc>
              <a:spcBef>
                <a:spcPts val="0"/>
              </a:spcBef>
              <a:spcAft>
                <a:spcPts val="0"/>
              </a:spcAft>
              <a:buClr>
                <a:srgbClr val="FFFFFF"/>
              </a:buClr>
              <a:buSzPts val="4500"/>
              <a:buNone/>
              <a:defRPr sz="4500">
                <a:solidFill>
                  <a:srgbClr val="FFFFFF"/>
                </a:solidFill>
              </a:defRPr>
            </a:lvl7pPr>
            <a:lvl8pPr lvl="7" algn="ctr">
              <a:lnSpc>
                <a:spcPct val="100000"/>
              </a:lnSpc>
              <a:spcBef>
                <a:spcPts val="0"/>
              </a:spcBef>
              <a:spcAft>
                <a:spcPts val="0"/>
              </a:spcAft>
              <a:buClr>
                <a:srgbClr val="FFFFFF"/>
              </a:buClr>
              <a:buSzPts val="4500"/>
              <a:buNone/>
              <a:defRPr sz="4500">
                <a:solidFill>
                  <a:srgbClr val="FFFFFF"/>
                </a:solidFill>
              </a:defRPr>
            </a:lvl8pPr>
            <a:lvl9pPr lvl="8" algn="ctr">
              <a:lnSpc>
                <a:spcPct val="100000"/>
              </a:lnSpc>
              <a:spcBef>
                <a:spcPts val="0"/>
              </a:spcBef>
              <a:spcAft>
                <a:spcPts val="0"/>
              </a:spcAft>
              <a:buClr>
                <a:srgbClr val="FFFFFF"/>
              </a:buClr>
              <a:buSzPts val="4500"/>
              <a:buNone/>
              <a:defRPr sz="4500">
                <a:solidFill>
                  <a:srgbClr val="FFFFFF"/>
                </a:solidFill>
              </a:defRPr>
            </a:lvl9pPr>
          </a:lstStyle>
          <a:p>
            <a:endParaRPr/>
          </a:p>
        </p:txBody>
      </p:sp>
      <p:sp>
        <p:nvSpPr>
          <p:cNvPr id="12" name="Google Shape;12;p2"/>
          <p:cNvSpPr txBox="1">
            <a:spLocks noGrp="1"/>
          </p:cNvSpPr>
          <p:nvPr>
            <p:ph type="subTitle" idx="1"/>
          </p:nvPr>
        </p:nvSpPr>
        <p:spPr>
          <a:xfrm>
            <a:off x="597846" y="4033587"/>
            <a:ext cx="8034000" cy="507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C72C"/>
              </a:buClr>
              <a:buSzPts val="2400"/>
              <a:buNone/>
              <a:defRPr sz="2400">
                <a:solidFill>
                  <a:srgbClr val="FFC72C"/>
                </a:solidFill>
              </a:defRPr>
            </a:lvl1pPr>
            <a:lvl2pPr lvl="1" algn="ctr">
              <a:lnSpc>
                <a:spcPct val="100000"/>
              </a:lnSpc>
              <a:spcBef>
                <a:spcPts val="0"/>
              </a:spcBef>
              <a:spcAft>
                <a:spcPts val="0"/>
              </a:spcAft>
              <a:buClr>
                <a:srgbClr val="FFFFFF"/>
              </a:buClr>
              <a:buSzPts val="2400"/>
              <a:buNone/>
              <a:defRPr sz="2400">
                <a:solidFill>
                  <a:srgbClr val="FFFFFF"/>
                </a:solidFill>
              </a:defRPr>
            </a:lvl2pPr>
            <a:lvl3pPr lvl="2" algn="ctr">
              <a:lnSpc>
                <a:spcPct val="100000"/>
              </a:lnSpc>
              <a:spcBef>
                <a:spcPts val="0"/>
              </a:spcBef>
              <a:spcAft>
                <a:spcPts val="0"/>
              </a:spcAft>
              <a:buClr>
                <a:srgbClr val="FFFFFF"/>
              </a:buClr>
              <a:buSzPts val="2400"/>
              <a:buNone/>
              <a:defRPr sz="2400">
                <a:solidFill>
                  <a:srgbClr val="FFFFFF"/>
                </a:solidFill>
              </a:defRPr>
            </a:lvl3pPr>
            <a:lvl4pPr lvl="3" algn="ctr">
              <a:lnSpc>
                <a:spcPct val="100000"/>
              </a:lnSpc>
              <a:spcBef>
                <a:spcPts val="0"/>
              </a:spcBef>
              <a:spcAft>
                <a:spcPts val="0"/>
              </a:spcAft>
              <a:buClr>
                <a:srgbClr val="FFFFFF"/>
              </a:buClr>
              <a:buSzPts val="2400"/>
              <a:buNone/>
              <a:defRPr sz="2400">
                <a:solidFill>
                  <a:srgbClr val="FFFFFF"/>
                </a:solidFill>
              </a:defRPr>
            </a:lvl4pPr>
            <a:lvl5pPr lvl="4" algn="ctr">
              <a:lnSpc>
                <a:spcPct val="100000"/>
              </a:lnSpc>
              <a:spcBef>
                <a:spcPts val="0"/>
              </a:spcBef>
              <a:spcAft>
                <a:spcPts val="0"/>
              </a:spcAft>
              <a:buClr>
                <a:srgbClr val="FFFFFF"/>
              </a:buClr>
              <a:buSzPts val="2400"/>
              <a:buNone/>
              <a:defRPr sz="2400">
                <a:solidFill>
                  <a:srgbClr val="FFFFFF"/>
                </a:solidFill>
              </a:defRPr>
            </a:lvl5pPr>
            <a:lvl6pPr lvl="5" algn="ctr">
              <a:lnSpc>
                <a:spcPct val="100000"/>
              </a:lnSpc>
              <a:spcBef>
                <a:spcPts val="0"/>
              </a:spcBef>
              <a:spcAft>
                <a:spcPts val="0"/>
              </a:spcAft>
              <a:buClr>
                <a:srgbClr val="FFFFFF"/>
              </a:buClr>
              <a:buSzPts val="2400"/>
              <a:buNone/>
              <a:defRPr sz="2400">
                <a:solidFill>
                  <a:srgbClr val="FFFFFF"/>
                </a:solidFill>
              </a:defRPr>
            </a:lvl6pPr>
            <a:lvl7pPr lvl="6" algn="ctr">
              <a:lnSpc>
                <a:spcPct val="100000"/>
              </a:lnSpc>
              <a:spcBef>
                <a:spcPts val="0"/>
              </a:spcBef>
              <a:spcAft>
                <a:spcPts val="0"/>
              </a:spcAft>
              <a:buClr>
                <a:srgbClr val="FFFFFF"/>
              </a:buClr>
              <a:buSzPts val="2400"/>
              <a:buNone/>
              <a:defRPr sz="2400">
                <a:solidFill>
                  <a:srgbClr val="FFFFFF"/>
                </a:solidFill>
              </a:defRPr>
            </a:lvl7pPr>
            <a:lvl8pPr lvl="7" algn="ctr">
              <a:lnSpc>
                <a:spcPct val="100000"/>
              </a:lnSpc>
              <a:spcBef>
                <a:spcPts val="0"/>
              </a:spcBef>
              <a:spcAft>
                <a:spcPts val="0"/>
              </a:spcAft>
              <a:buClr>
                <a:srgbClr val="FFFFFF"/>
              </a:buClr>
              <a:buSzPts val="2400"/>
              <a:buNone/>
              <a:defRPr sz="2400">
                <a:solidFill>
                  <a:srgbClr val="FFFFFF"/>
                </a:solidFill>
              </a:defRPr>
            </a:lvl8pPr>
            <a:lvl9pPr lvl="8" algn="ctr">
              <a:lnSpc>
                <a:spcPct val="100000"/>
              </a:lnSpc>
              <a:spcBef>
                <a:spcPts val="0"/>
              </a:spcBef>
              <a:spcAft>
                <a:spcPts val="0"/>
              </a:spcAft>
              <a:buClr>
                <a:srgbClr val="FFFFFF"/>
              </a:buClr>
              <a:buSzPts val="2400"/>
              <a:buNone/>
              <a:defRPr sz="2400">
                <a:solidFill>
                  <a:srgbClr val="FFFFFF"/>
                </a:solidFill>
              </a:defRPr>
            </a:lvl9pPr>
          </a:lstStyle>
          <a:p>
            <a:endParaRPr/>
          </a:p>
        </p:txBody>
      </p:sp>
      <p:pic>
        <p:nvPicPr>
          <p:cNvPr id="13" name="Google Shape;13;p2"/>
          <p:cNvPicPr preferRelativeResize="0"/>
          <p:nvPr/>
        </p:nvPicPr>
        <p:blipFill rotWithShape="1">
          <a:blip r:embed="rId3">
            <a:alphaModFix/>
          </a:blip>
          <a:srcRect/>
          <a:stretch/>
        </p:blipFill>
        <p:spPr>
          <a:xfrm>
            <a:off x="2676226" y="954119"/>
            <a:ext cx="3791525" cy="6033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ustom Layout 1 1 1">
  <p:cSld name="CUSTOM_5_1">
    <p:spTree>
      <p:nvGrpSpPr>
        <p:cNvPr id="1" name="Shape 62"/>
        <p:cNvGrpSpPr/>
        <p:nvPr/>
      </p:nvGrpSpPr>
      <p:grpSpPr>
        <a:xfrm>
          <a:off x="0" y="0"/>
          <a:ext cx="0" cy="0"/>
          <a:chOff x="0" y="0"/>
          <a:chExt cx="0" cy="0"/>
        </a:xfrm>
      </p:grpSpPr>
      <p:pic>
        <p:nvPicPr>
          <p:cNvPr id="63" name="Google Shape;63;p11"/>
          <p:cNvPicPr preferRelativeResize="0"/>
          <p:nvPr/>
        </p:nvPicPr>
        <p:blipFill rotWithShape="1">
          <a:blip r:embed="rId2">
            <a:alphaModFix amt="88000"/>
          </a:blip>
          <a:srcRect l="47512"/>
          <a:stretch/>
        </p:blipFill>
        <p:spPr>
          <a:xfrm>
            <a:off x="-2" y="0"/>
            <a:ext cx="4795254" cy="5143500"/>
          </a:xfrm>
          <a:prstGeom prst="rect">
            <a:avLst/>
          </a:prstGeom>
          <a:noFill/>
          <a:ln>
            <a:noFill/>
          </a:ln>
        </p:spPr>
      </p:pic>
      <p:sp>
        <p:nvSpPr>
          <p:cNvPr id="64" name="Google Shape;64;p11"/>
          <p:cNvSpPr/>
          <p:nvPr/>
        </p:nvSpPr>
        <p:spPr>
          <a:xfrm>
            <a:off x="482940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65" name="Google Shape;65;p11"/>
          <p:cNvSpPr txBox="1">
            <a:spLocks noGrp="1"/>
          </p:cNvSpPr>
          <p:nvPr>
            <p:ph type="title"/>
          </p:nvPr>
        </p:nvSpPr>
        <p:spPr>
          <a:xfrm>
            <a:off x="50287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66" name="Google Shape;66;p11"/>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ccent Highlight 1">
  <p:cSld name="SECTION_HEADER_2_1">
    <p:bg>
      <p:bgPr>
        <a:blipFill>
          <a:blip r:embed="rId2">
            <a:alphaModFix/>
          </a:blip>
          <a:stretch>
            <a:fillRect/>
          </a:stretch>
        </a:blipFill>
        <a:effectLst/>
      </p:bgPr>
    </p:bg>
    <p:spTree>
      <p:nvGrpSpPr>
        <p:cNvPr id="1" name="Shape 67"/>
        <p:cNvGrpSpPr/>
        <p:nvPr/>
      </p:nvGrpSpPr>
      <p:grpSpPr>
        <a:xfrm>
          <a:off x="0" y="0"/>
          <a:ext cx="0" cy="0"/>
          <a:chOff x="0" y="0"/>
          <a:chExt cx="0" cy="0"/>
        </a:xfrm>
      </p:grpSpPr>
      <p:sp>
        <p:nvSpPr>
          <p:cNvPr id="68" name="Google Shape;68;p12"/>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12"/>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70" name="Google Shape;70;p12"/>
          <p:cNvSpPr/>
          <p:nvPr/>
        </p:nvSpPr>
        <p:spPr>
          <a:xfrm>
            <a:off x="0" y="0"/>
            <a:ext cx="43146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71" name="Google Shape;71;p12"/>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72" name="Google Shape;72;p12"/>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2 1 1">
  <p:cSld name="CUSTOM_1_1_1">
    <p:spTree>
      <p:nvGrpSpPr>
        <p:cNvPr id="1" name="Shape 73"/>
        <p:cNvGrpSpPr/>
        <p:nvPr/>
      </p:nvGrpSpPr>
      <p:grpSpPr>
        <a:xfrm>
          <a:off x="0" y="0"/>
          <a:ext cx="0" cy="0"/>
          <a:chOff x="0" y="0"/>
          <a:chExt cx="0" cy="0"/>
        </a:xfrm>
      </p:grpSpPr>
      <p:pic>
        <p:nvPicPr>
          <p:cNvPr id="74" name="Google Shape;74;p13"/>
          <p:cNvPicPr preferRelativeResize="0"/>
          <p:nvPr/>
        </p:nvPicPr>
        <p:blipFill rotWithShape="1">
          <a:blip r:embed="rId2">
            <a:alphaModFix/>
          </a:blip>
          <a:srcRect l="7448" t="13362" r="5738" b="12321"/>
          <a:stretch/>
        </p:blipFill>
        <p:spPr>
          <a:xfrm>
            <a:off x="0" y="0"/>
            <a:ext cx="5027024" cy="5143499"/>
          </a:xfrm>
          <a:prstGeom prst="rect">
            <a:avLst/>
          </a:prstGeom>
          <a:noFill/>
          <a:ln>
            <a:noFill/>
          </a:ln>
        </p:spPr>
      </p:pic>
      <p:sp>
        <p:nvSpPr>
          <p:cNvPr id="75" name="Google Shape;75;p13"/>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13"/>
          <p:cNvSpPr/>
          <p:nvPr/>
        </p:nvSpPr>
        <p:spPr>
          <a:xfrm>
            <a:off x="5027100" y="0"/>
            <a:ext cx="4116900" cy="51435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77" name="Google Shape;77;p13"/>
          <p:cNvSpPr txBox="1">
            <a:spLocks noGrp="1"/>
          </p:cNvSpPr>
          <p:nvPr>
            <p:ph type="title"/>
          </p:nvPr>
        </p:nvSpPr>
        <p:spPr>
          <a:xfrm>
            <a:off x="5094000" y="164250"/>
            <a:ext cx="39348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78" name="Google Shape;78;p13"/>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ustom Layout 4 1 2">
  <p:cSld name="CUSTOM_3_1_2">
    <p:spTree>
      <p:nvGrpSpPr>
        <p:cNvPr id="1" name="Shape 79"/>
        <p:cNvGrpSpPr/>
        <p:nvPr/>
      </p:nvGrpSpPr>
      <p:grpSpPr>
        <a:xfrm>
          <a:off x="0" y="0"/>
          <a:ext cx="0" cy="0"/>
          <a:chOff x="0" y="0"/>
          <a:chExt cx="0" cy="0"/>
        </a:xfrm>
      </p:grpSpPr>
      <p:pic>
        <p:nvPicPr>
          <p:cNvPr id="80" name="Google Shape;80;p14"/>
          <p:cNvPicPr preferRelativeResize="0"/>
          <p:nvPr/>
        </p:nvPicPr>
        <p:blipFill rotWithShape="1">
          <a:blip r:embed="rId2">
            <a:alphaModFix amt="85000"/>
          </a:blip>
          <a:srcRect/>
          <a:stretch/>
        </p:blipFill>
        <p:spPr>
          <a:xfrm>
            <a:off x="-3" y="0"/>
            <a:ext cx="4303553" cy="5143501"/>
          </a:xfrm>
          <a:prstGeom prst="rect">
            <a:avLst/>
          </a:prstGeom>
          <a:noFill/>
          <a:ln>
            <a:noFill/>
          </a:ln>
        </p:spPr>
      </p:pic>
      <p:pic>
        <p:nvPicPr>
          <p:cNvPr id="81" name="Google Shape;81;p14"/>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82" name="Google Shape;82;p14"/>
          <p:cNvSpPr/>
          <p:nvPr/>
        </p:nvSpPr>
        <p:spPr>
          <a:xfrm>
            <a:off x="4303550" y="0"/>
            <a:ext cx="48405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83" name="Google Shape;83;p14"/>
          <p:cNvSpPr txBox="1">
            <a:spLocks noGrp="1"/>
          </p:cNvSpPr>
          <p:nvPr>
            <p:ph type="title"/>
          </p:nvPr>
        </p:nvSpPr>
        <p:spPr>
          <a:xfrm>
            <a:off x="4527224" y="205750"/>
            <a:ext cx="44145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ustom Layout 3 1 1">
  <p:cSld name="CUSTOM_2_1_1">
    <p:spTree>
      <p:nvGrpSpPr>
        <p:cNvPr id="1" name="Shape 84"/>
        <p:cNvGrpSpPr/>
        <p:nvPr/>
      </p:nvGrpSpPr>
      <p:grpSpPr>
        <a:xfrm>
          <a:off x="0" y="0"/>
          <a:ext cx="0" cy="0"/>
          <a:chOff x="0" y="0"/>
          <a:chExt cx="0" cy="0"/>
        </a:xfrm>
      </p:grpSpPr>
      <p:pic>
        <p:nvPicPr>
          <p:cNvPr id="85" name="Google Shape;85;p15"/>
          <p:cNvPicPr preferRelativeResize="0"/>
          <p:nvPr/>
        </p:nvPicPr>
        <p:blipFill rotWithShape="1">
          <a:blip r:embed="rId2">
            <a:alphaModFix amt="79000"/>
          </a:blip>
          <a:srcRect/>
          <a:stretch/>
        </p:blipFill>
        <p:spPr>
          <a:xfrm>
            <a:off x="0" y="0"/>
            <a:ext cx="4303550" cy="5143499"/>
          </a:xfrm>
          <a:prstGeom prst="rect">
            <a:avLst/>
          </a:prstGeom>
          <a:noFill/>
          <a:ln>
            <a:noFill/>
          </a:ln>
        </p:spPr>
      </p:pic>
      <p:sp>
        <p:nvSpPr>
          <p:cNvPr id="86" name="Google Shape;86;p15"/>
          <p:cNvSpPr txBox="1">
            <a:spLocks noGrp="1"/>
          </p:cNvSpPr>
          <p:nvPr>
            <p:ph type="title"/>
          </p:nvPr>
        </p:nvSpPr>
        <p:spPr>
          <a:xfrm>
            <a:off x="4490200" y="174650"/>
            <a:ext cx="4538700" cy="4801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87" name="Google Shape;87;p15"/>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ustom Layout 5 1 1">
  <p:cSld name="CUSTOM_4_1_1">
    <p:spTree>
      <p:nvGrpSpPr>
        <p:cNvPr id="1" name="Shape 88"/>
        <p:cNvGrpSpPr/>
        <p:nvPr/>
      </p:nvGrpSpPr>
      <p:grpSpPr>
        <a:xfrm>
          <a:off x="0" y="0"/>
          <a:ext cx="0" cy="0"/>
          <a:chOff x="0" y="0"/>
          <a:chExt cx="0" cy="0"/>
        </a:xfrm>
      </p:grpSpPr>
      <p:pic>
        <p:nvPicPr>
          <p:cNvPr id="89" name="Google Shape;89;p16"/>
          <p:cNvPicPr preferRelativeResize="0"/>
          <p:nvPr/>
        </p:nvPicPr>
        <p:blipFill rotWithShape="1">
          <a:blip r:embed="rId2">
            <a:alphaModFix amt="61000"/>
          </a:blip>
          <a:srcRect t="17496" r="29532" b="8336"/>
          <a:stretch/>
        </p:blipFill>
        <p:spPr>
          <a:xfrm>
            <a:off x="5070375" y="0"/>
            <a:ext cx="4073625" cy="5143501"/>
          </a:xfrm>
          <a:prstGeom prst="rect">
            <a:avLst/>
          </a:prstGeom>
          <a:noFill/>
          <a:ln>
            <a:noFill/>
          </a:ln>
        </p:spPr>
      </p:pic>
      <p:sp>
        <p:nvSpPr>
          <p:cNvPr id="90" name="Google Shape;90;p16"/>
          <p:cNvSpPr txBox="1">
            <a:spLocks noGrp="1"/>
          </p:cNvSpPr>
          <p:nvPr>
            <p:ph type="title"/>
          </p:nvPr>
        </p:nvSpPr>
        <p:spPr>
          <a:xfrm>
            <a:off x="52725" y="113875"/>
            <a:ext cx="4634100" cy="4542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91" name="Google Shape;91;p16"/>
          <p:cNvPicPr preferRelativeResize="0"/>
          <p:nvPr/>
        </p:nvPicPr>
        <p:blipFill rotWithShape="1">
          <a:blip r:embed="rId3">
            <a:alphaModFix/>
          </a:blip>
          <a:srcRect/>
          <a:stretch/>
        </p:blipFill>
        <p:spPr>
          <a:xfrm>
            <a:off x="181200" y="4743821"/>
            <a:ext cx="1460651" cy="232425"/>
          </a:xfrm>
          <a:prstGeom prst="rect">
            <a:avLst/>
          </a:prstGeom>
          <a:noFill/>
          <a:ln>
            <a:noFill/>
          </a:ln>
        </p:spPr>
      </p:pic>
      <p:pic>
        <p:nvPicPr>
          <p:cNvPr id="92" name="Google Shape;92;p16"/>
          <p:cNvPicPr preferRelativeResize="0"/>
          <p:nvPr/>
        </p:nvPicPr>
        <p:blipFill rotWithShape="1">
          <a:blip r:embed="rId4">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Accent Highlight 1 1 1">
  <p:cSld name="SECTION_HEADER_2_1_1_1">
    <p:bg>
      <p:bgPr>
        <a:blipFill>
          <a:blip r:embed="rId2">
            <a:alphaModFix/>
          </a:blip>
          <a:stretch>
            <a:fillRect/>
          </a:stretch>
        </a:blipFill>
        <a:effectLst/>
      </p:bgPr>
    </p:bg>
    <p:spTree>
      <p:nvGrpSpPr>
        <p:cNvPr id="1" name="Shape 101"/>
        <p:cNvGrpSpPr/>
        <p:nvPr/>
      </p:nvGrpSpPr>
      <p:grpSpPr>
        <a:xfrm>
          <a:off x="0" y="0"/>
          <a:ext cx="0" cy="0"/>
          <a:chOff x="0" y="0"/>
          <a:chExt cx="0" cy="0"/>
        </a:xfrm>
      </p:grpSpPr>
      <p:sp>
        <p:nvSpPr>
          <p:cNvPr id="102" name="Google Shape;102;p19"/>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19"/>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04" name="Google Shape;104;p19"/>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105" name="Google Shape;105;p19"/>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06" name="Google Shape;106;p19"/>
          <p:cNvSpPr txBox="1">
            <a:spLocks noGrp="1"/>
          </p:cNvSpPr>
          <p:nvPr>
            <p:ph type="title"/>
          </p:nvPr>
        </p:nvSpPr>
        <p:spPr>
          <a:xfrm>
            <a:off x="4697975" y="186450"/>
            <a:ext cx="43146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
        <p:nvSpPr>
          <p:cNvPr id="107" name="Google Shape;107;p19"/>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Accent Highlight 1 1 1 1">
  <p:cSld name="SECTION_HEADER_2_1_1_1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0"/>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20"/>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11" name="Google Shape;111;p20"/>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112" name="Google Shape;112;p20"/>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13" name="Google Shape;113;p20"/>
          <p:cNvSpPr txBox="1">
            <a:spLocks noGrp="1"/>
          </p:cNvSpPr>
          <p:nvPr>
            <p:ph type="title"/>
          </p:nvPr>
        </p:nvSpPr>
        <p:spPr>
          <a:xfrm>
            <a:off x="72975" y="51650"/>
            <a:ext cx="39507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
        <p:nvSpPr>
          <p:cNvPr id="114" name="Google Shape;114;p20"/>
          <p:cNvSpPr txBox="1">
            <a:spLocks noGrp="1"/>
          </p:cNvSpPr>
          <p:nvPr>
            <p:ph type="body" idx="1"/>
          </p:nvPr>
        </p:nvSpPr>
        <p:spPr>
          <a:xfrm>
            <a:off x="4443875" y="51650"/>
            <a:ext cx="45054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ustom Layout 2">
  <p:cSld name="CUSTOM_2_2">
    <p:spTree>
      <p:nvGrpSpPr>
        <p:cNvPr id="1" name="Shape 115"/>
        <p:cNvGrpSpPr/>
        <p:nvPr/>
      </p:nvGrpSpPr>
      <p:grpSpPr>
        <a:xfrm>
          <a:off x="0" y="0"/>
          <a:ext cx="0" cy="0"/>
          <a:chOff x="0" y="0"/>
          <a:chExt cx="0" cy="0"/>
        </a:xfrm>
      </p:grpSpPr>
      <p:sp>
        <p:nvSpPr>
          <p:cNvPr id="116" name="Google Shape;116;p21"/>
          <p:cNvSpPr txBox="1">
            <a:spLocks noGrp="1"/>
          </p:cNvSpPr>
          <p:nvPr>
            <p:ph type="title"/>
          </p:nvPr>
        </p:nvSpPr>
        <p:spPr>
          <a:xfrm>
            <a:off x="4420325" y="216425"/>
            <a:ext cx="44121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000"/>
              <a:buNone/>
              <a:defRPr>
                <a:latin typeface="Open Sans"/>
                <a:ea typeface="Open Sans"/>
                <a:cs typeface="Open Sans"/>
                <a:sym typeface="Open Sans"/>
              </a:defRPr>
            </a:lvl1pPr>
            <a:lvl2pPr lvl="1" algn="l">
              <a:lnSpc>
                <a:spcPct val="100000"/>
              </a:lnSpc>
              <a:spcBef>
                <a:spcPts val="0"/>
              </a:spcBef>
              <a:spcAft>
                <a:spcPts val="0"/>
              </a:spcAft>
              <a:buSzPts val="2400"/>
              <a:buNone/>
              <a:defRPr>
                <a:latin typeface="Open Sans"/>
                <a:ea typeface="Open Sans"/>
                <a:cs typeface="Open Sans"/>
                <a:sym typeface="Open Sans"/>
              </a:defRPr>
            </a:lvl2pPr>
            <a:lvl3pPr lvl="2" algn="l">
              <a:lnSpc>
                <a:spcPct val="100000"/>
              </a:lnSpc>
              <a:spcBef>
                <a:spcPts val="0"/>
              </a:spcBef>
              <a:spcAft>
                <a:spcPts val="0"/>
              </a:spcAft>
              <a:buSzPts val="2400"/>
              <a:buNone/>
              <a:defRPr>
                <a:latin typeface="Open Sans"/>
                <a:ea typeface="Open Sans"/>
                <a:cs typeface="Open Sans"/>
                <a:sym typeface="Open Sans"/>
              </a:defRPr>
            </a:lvl3pPr>
            <a:lvl4pPr lvl="3" algn="l">
              <a:lnSpc>
                <a:spcPct val="100000"/>
              </a:lnSpc>
              <a:spcBef>
                <a:spcPts val="0"/>
              </a:spcBef>
              <a:spcAft>
                <a:spcPts val="0"/>
              </a:spcAft>
              <a:buSzPts val="2400"/>
              <a:buNone/>
              <a:defRPr>
                <a:latin typeface="Open Sans"/>
                <a:ea typeface="Open Sans"/>
                <a:cs typeface="Open Sans"/>
                <a:sym typeface="Open Sans"/>
              </a:defRPr>
            </a:lvl4pPr>
            <a:lvl5pPr lvl="4" algn="l">
              <a:lnSpc>
                <a:spcPct val="100000"/>
              </a:lnSpc>
              <a:spcBef>
                <a:spcPts val="0"/>
              </a:spcBef>
              <a:spcAft>
                <a:spcPts val="0"/>
              </a:spcAft>
              <a:buSzPts val="2400"/>
              <a:buNone/>
              <a:defRPr>
                <a:latin typeface="Open Sans"/>
                <a:ea typeface="Open Sans"/>
                <a:cs typeface="Open Sans"/>
                <a:sym typeface="Open Sans"/>
              </a:defRPr>
            </a:lvl5pPr>
            <a:lvl6pPr lvl="5" algn="l">
              <a:lnSpc>
                <a:spcPct val="100000"/>
              </a:lnSpc>
              <a:spcBef>
                <a:spcPts val="0"/>
              </a:spcBef>
              <a:spcAft>
                <a:spcPts val="0"/>
              </a:spcAft>
              <a:buSzPts val="2400"/>
              <a:buNone/>
              <a:defRPr>
                <a:latin typeface="Open Sans"/>
                <a:ea typeface="Open Sans"/>
                <a:cs typeface="Open Sans"/>
                <a:sym typeface="Open Sans"/>
              </a:defRPr>
            </a:lvl6pPr>
            <a:lvl7pPr lvl="6" algn="l">
              <a:lnSpc>
                <a:spcPct val="100000"/>
              </a:lnSpc>
              <a:spcBef>
                <a:spcPts val="0"/>
              </a:spcBef>
              <a:spcAft>
                <a:spcPts val="0"/>
              </a:spcAft>
              <a:buSzPts val="2400"/>
              <a:buNone/>
              <a:defRPr>
                <a:latin typeface="Open Sans"/>
                <a:ea typeface="Open Sans"/>
                <a:cs typeface="Open Sans"/>
                <a:sym typeface="Open Sans"/>
              </a:defRPr>
            </a:lvl7pPr>
            <a:lvl8pPr lvl="7" algn="l">
              <a:lnSpc>
                <a:spcPct val="100000"/>
              </a:lnSpc>
              <a:spcBef>
                <a:spcPts val="0"/>
              </a:spcBef>
              <a:spcAft>
                <a:spcPts val="0"/>
              </a:spcAft>
              <a:buSzPts val="2400"/>
              <a:buNone/>
              <a:defRPr>
                <a:latin typeface="Open Sans"/>
                <a:ea typeface="Open Sans"/>
                <a:cs typeface="Open Sans"/>
                <a:sym typeface="Open Sans"/>
              </a:defRPr>
            </a:lvl8pPr>
            <a:lvl9pPr lvl="8" algn="l">
              <a:lnSpc>
                <a:spcPct val="100000"/>
              </a:lnSpc>
              <a:spcBef>
                <a:spcPts val="0"/>
              </a:spcBef>
              <a:spcAft>
                <a:spcPts val="0"/>
              </a:spcAft>
              <a:buSzPts val="2400"/>
              <a:buNone/>
              <a:defRPr>
                <a:latin typeface="Open Sans"/>
                <a:ea typeface="Open Sans"/>
                <a:cs typeface="Open Sans"/>
                <a:sym typeface="Open Sans"/>
              </a:defRPr>
            </a:lvl9pPr>
          </a:lstStyle>
          <a:p>
            <a:endParaRPr/>
          </a:p>
        </p:txBody>
      </p:sp>
      <p:sp>
        <p:nvSpPr>
          <p:cNvPr id="117" name="Google Shape;117;p21"/>
          <p:cNvSpPr/>
          <p:nvPr/>
        </p:nvSpPr>
        <p:spPr>
          <a:xfrm>
            <a:off x="0" y="0"/>
            <a:ext cx="4314600" cy="51435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18" name="Google Shape;118;p21"/>
          <p:cNvSpPr txBox="1">
            <a:spLocks noGrp="1"/>
          </p:cNvSpPr>
          <p:nvPr>
            <p:ph type="title" idx="2"/>
          </p:nvPr>
        </p:nvSpPr>
        <p:spPr>
          <a:xfrm>
            <a:off x="199375" y="216425"/>
            <a:ext cx="3934800" cy="475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Font typeface="Open Sans"/>
              <a:buNone/>
              <a:defRPr sz="3600">
                <a:solidFill>
                  <a:srgbClr val="FFFFFF"/>
                </a:solidFill>
                <a:latin typeface="Open Sans"/>
                <a:ea typeface="Open Sans"/>
                <a:cs typeface="Open Sans"/>
                <a:sym typeface="Open Sans"/>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19" name="Google Shape;119;p21"/>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120" name="Google Shape;120;p21"/>
          <p:cNvSpPr txBox="1">
            <a:spLocks noGrp="1"/>
          </p:cNvSpPr>
          <p:nvPr>
            <p:ph type="body" idx="1"/>
          </p:nvPr>
        </p:nvSpPr>
        <p:spPr>
          <a:xfrm>
            <a:off x="4420325" y="1559825"/>
            <a:ext cx="44121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Dark 1">
  <p:cSld name="SECTION_HEADER_3">
    <p:bg>
      <p:bgPr>
        <a:gradFill>
          <a:gsLst>
            <a:gs pos="0">
              <a:srgbClr val="0A3799"/>
            </a:gs>
            <a:gs pos="100000">
              <a:srgbClr val="0A6B7C"/>
            </a:gs>
          </a:gsLst>
          <a:lin ang="0" scaled="0"/>
        </a:gra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a:solidFill>
                  <a:srgbClr val="FFFFFF"/>
                </a:solidFill>
              </a:defRPr>
            </a:lvl1pPr>
            <a:lvl2pPr lvl="1" algn="ctr">
              <a:lnSpc>
                <a:spcPct val="100000"/>
              </a:lnSpc>
              <a:spcBef>
                <a:spcPts val="0"/>
              </a:spcBef>
              <a:spcAft>
                <a:spcPts val="0"/>
              </a:spcAft>
              <a:buClr>
                <a:srgbClr val="FFFFFF"/>
              </a:buClr>
              <a:buSzPts val="3600"/>
              <a:buNone/>
              <a:defRPr sz="3600">
                <a:solidFill>
                  <a:srgbClr val="FFFFFF"/>
                </a:solidFill>
              </a:defRPr>
            </a:lvl2pPr>
            <a:lvl3pPr lvl="2" algn="ctr">
              <a:lnSpc>
                <a:spcPct val="100000"/>
              </a:lnSpc>
              <a:spcBef>
                <a:spcPts val="0"/>
              </a:spcBef>
              <a:spcAft>
                <a:spcPts val="0"/>
              </a:spcAft>
              <a:buClr>
                <a:srgbClr val="FFFFFF"/>
              </a:buClr>
              <a:buSzPts val="3600"/>
              <a:buNone/>
              <a:defRPr sz="3600">
                <a:solidFill>
                  <a:srgbClr val="FFFFFF"/>
                </a:solidFill>
              </a:defRPr>
            </a:lvl3pPr>
            <a:lvl4pPr lvl="3" algn="ctr">
              <a:lnSpc>
                <a:spcPct val="100000"/>
              </a:lnSpc>
              <a:spcBef>
                <a:spcPts val="0"/>
              </a:spcBef>
              <a:spcAft>
                <a:spcPts val="0"/>
              </a:spcAft>
              <a:buClr>
                <a:srgbClr val="FFFFFF"/>
              </a:buClr>
              <a:buSzPts val="3600"/>
              <a:buNone/>
              <a:defRPr sz="3600">
                <a:solidFill>
                  <a:srgbClr val="FFFFFF"/>
                </a:solidFill>
              </a:defRPr>
            </a:lvl4pPr>
            <a:lvl5pPr lvl="4" algn="ctr">
              <a:lnSpc>
                <a:spcPct val="100000"/>
              </a:lnSpc>
              <a:spcBef>
                <a:spcPts val="0"/>
              </a:spcBef>
              <a:spcAft>
                <a:spcPts val="0"/>
              </a:spcAft>
              <a:buClr>
                <a:srgbClr val="FFFFFF"/>
              </a:buClr>
              <a:buSzPts val="3600"/>
              <a:buNone/>
              <a:defRPr sz="3600">
                <a:solidFill>
                  <a:srgbClr val="FFFFFF"/>
                </a:solidFill>
              </a:defRPr>
            </a:lvl5pPr>
            <a:lvl6pPr lvl="5" algn="ctr">
              <a:lnSpc>
                <a:spcPct val="100000"/>
              </a:lnSpc>
              <a:spcBef>
                <a:spcPts val="0"/>
              </a:spcBef>
              <a:spcAft>
                <a:spcPts val="0"/>
              </a:spcAft>
              <a:buClr>
                <a:srgbClr val="FFFFFF"/>
              </a:buClr>
              <a:buSzPts val="3600"/>
              <a:buNone/>
              <a:defRPr sz="3600">
                <a:solidFill>
                  <a:srgbClr val="FFFFFF"/>
                </a:solidFill>
              </a:defRPr>
            </a:lvl6pPr>
            <a:lvl7pPr lvl="6" algn="ctr">
              <a:lnSpc>
                <a:spcPct val="100000"/>
              </a:lnSpc>
              <a:spcBef>
                <a:spcPts val="0"/>
              </a:spcBef>
              <a:spcAft>
                <a:spcPts val="0"/>
              </a:spcAft>
              <a:buClr>
                <a:srgbClr val="FFFFFF"/>
              </a:buClr>
              <a:buSzPts val="3600"/>
              <a:buNone/>
              <a:defRPr sz="3600">
                <a:solidFill>
                  <a:srgbClr val="FFFFFF"/>
                </a:solidFill>
              </a:defRPr>
            </a:lvl7pPr>
            <a:lvl8pPr lvl="7" algn="ctr">
              <a:lnSpc>
                <a:spcPct val="100000"/>
              </a:lnSpc>
              <a:spcBef>
                <a:spcPts val="0"/>
              </a:spcBef>
              <a:spcAft>
                <a:spcPts val="0"/>
              </a:spcAft>
              <a:buClr>
                <a:srgbClr val="FFFFFF"/>
              </a:buClr>
              <a:buSzPts val="3600"/>
              <a:buNone/>
              <a:defRPr sz="3600">
                <a:solidFill>
                  <a:srgbClr val="FFFFFF"/>
                </a:solidFill>
              </a:defRPr>
            </a:lvl8pPr>
            <a:lvl9pPr lvl="8" algn="ctr">
              <a:lnSpc>
                <a:spcPct val="100000"/>
              </a:lnSpc>
              <a:spcBef>
                <a:spcPts val="0"/>
              </a:spcBef>
              <a:spcAft>
                <a:spcPts val="0"/>
              </a:spcAft>
              <a:buClr>
                <a:srgbClr val="FFFFFF"/>
              </a:buClr>
              <a:buSzPts val="3600"/>
              <a:buNone/>
              <a:defRPr sz="3600">
                <a:solidFill>
                  <a:srgbClr val="FFFFFF"/>
                </a:solidFill>
              </a:defRPr>
            </a:lvl9pPr>
          </a:lstStyle>
          <a:p>
            <a:endParaRPr/>
          </a:p>
        </p:txBody>
      </p:sp>
      <p:pic>
        <p:nvPicPr>
          <p:cNvPr id="16" name="Google Shape;16;p3"/>
          <p:cNvPicPr preferRelativeResize="0"/>
          <p:nvPr/>
        </p:nvPicPr>
        <p:blipFill rotWithShape="1">
          <a:blip r:embed="rId2">
            <a:alphaModFix/>
          </a:blip>
          <a:srcRect/>
          <a:stretch/>
        </p:blipFill>
        <p:spPr>
          <a:xfrm>
            <a:off x="3841675" y="4268271"/>
            <a:ext cx="1460651" cy="232425"/>
          </a:xfrm>
          <a:prstGeom prst="rect">
            <a:avLst/>
          </a:prstGeom>
          <a:noFill/>
          <a:ln>
            <a:noFill/>
          </a:ln>
        </p:spPr>
      </p:pic>
      <p:sp>
        <p:nvSpPr>
          <p:cNvPr id="17" name="Google Shape;17;p3"/>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8" name="Google Shape;18;p3"/>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ustom Layout 1">
  <p:cSld name="CUSTOM">
    <p:spTree>
      <p:nvGrpSpPr>
        <p:cNvPr id="1" name="Shape 121"/>
        <p:cNvGrpSpPr/>
        <p:nvPr/>
      </p:nvGrpSpPr>
      <p:grpSpPr>
        <a:xfrm>
          <a:off x="0" y="0"/>
          <a:ext cx="0" cy="0"/>
          <a:chOff x="0" y="0"/>
          <a:chExt cx="0" cy="0"/>
        </a:xfrm>
      </p:grpSpPr>
      <p:pic>
        <p:nvPicPr>
          <p:cNvPr id="122" name="Google Shape;122;p22"/>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23" name="Google Shape;123;p22"/>
          <p:cNvSpPr/>
          <p:nvPr/>
        </p:nvSpPr>
        <p:spPr>
          <a:xfrm>
            <a:off x="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24" name="Google Shape;124;p22"/>
          <p:cNvSpPr txBox="1">
            <a:spLocks noGrp="1"/>
          </p:cNvSpPr>
          <p:nvPr>
            <p:ph type="title"/>
          </p:nvPr>
        </p:nvSpPr>
        <p:spPr>
          <a:xfrm>
            <a:off x="1993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25" name="Google Shape;125;p22"/>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ustom Layout 1 2">
  <p:cSld name="CUSTOM_2">
    <p:spTree>
      <p:nvGrpSpPr>
        <p:cNvPr id="1" name="Shape 126"/>
        <p:cNvGrpSpPr/>
        <p:nvPr/>
      </p:nvGrpSpPr>
      <p:grpSpPr>
        <a:xfrm>
          <a:off x="0" y="0"/>
          <a:ext cx="0" cy="0"/>
          <a:chOff x="0" y="0"/>
          <a:chExt cx="0" cy="0"/>
        </a:xfrm>
      </p:grpSpPr>
      <p:pic>
        <p:nvPicPr>
          <p:cNvPr id="127" name="Google Shape;127;p23"/>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28" name="Google Shape;128;p23"/>
          <p:cNvSpPr/>
          <p:nvPr/>
        </p:nvSpPr>
        <p:spPr>
          <a:xfrm>
            <a:off x="0" y="0"/>
            <a:ext cx="4314600" cy="5143500"/>
          </a:xfrm>
          <a:prstGeom prst="rect">
            <a:avLst/>
          </a:prstGeom>
          <a:gradFill>
            <a:gsLst>
              <a:gs pos="0">
                <a:srgbClr val="0A3799"/>
              </a:gs>
              <a:gs pos="100000">
                <a:srgbClr val="0A3799"/>
              </a:gs>
            </a:gsLst>
            <a:lin ang="0" scaled="0"/>
          </a:gra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29" name="Google Shape;129;p23"/>
          <p:cNvSpPr txBox="1">
            <a:spLocks noGrp="1"/>
          </p:cNvSpPr>
          <p:nvPr>
            <p:ph type="title"/>
          </p:nvPr>
        </p:nvSpPr>
        <p:spPr>
          <a:xfrm>
            <a:off x="4440700" y="112425"/>
            <a:ext cx="4456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30" name="Google Shape;130;p23"/>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31" name="Google Shape;131;p23"/>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1 1">
  <p:cSld name="CUSTOM_1">
    <p:spTree>
      <p:nvGrpSpPr>
        <p:cNvPr id="1" name="Shape 132"/>
        <p:cNvGrpSpPr/>
        <p:nvPr/>
      </p:nvGrpSpPr>
      <p:grpSpPr>
        <a:xfrm>
          <a:off x="0" y="0"/>
          <a:ext cx="0" cy="0"/>
          <a:chOff x="0" y="0"/>
          <a:chExt cx="0" cy="0"/>
        </a:xfrm>
      </p:grpSpPr>
      <p:pic>
        <p:nvPicPr>
          <p:cNvPr id="133" name="Google Shape;133;p24"/>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34" name="Google Shape;134;p24"/>
          <p:cNvSpPr/>
          <p:nvPr/>
        </p:nvSpPr>
        <p:spPr>
          <a:xfrm>
            <a:off x="0" y="0"/>
            <a:ext cx="43146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35" name="Google Shape;135;p24"/>
          <p:cNvSpPr txBox="1">
            <a:spLocks noGrp="1"/>
          </p:cNvSpPr>
          <p:nvPr>
            <p:ph type="title"/>
          </p:nvPr>
        </p:nvSpPr>
        <p:spPr>
          <a:xfrm>
            <a:off x="199375" y="205750"/>
            <a:ext cx="39348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36" name="Google Shape;136;p24"/>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ustom Layout 1 1 2">
  <p:cSld name="CUSTOM_1_2">
    <p:spTree>
      <p:nvGrpSpPr>
        <p:cNvPr id="1" name="Shape 137"/>
        <p:cNvGrpSpPr/>
        <p:nvPr/>
      </p:nvGrpSpPr>
      <p:grpSpPr>
        <a:xfrm>
          <a:off x="0" y="0"/>
          <a:ext cx="0" cy="0"/>
          <a:chOff x="0" y="0"/>
          <a:chExt cx="0" cy="0"/>
        </a:xfrm>
      </p:grpSpPr>
      <p:pic>
        <p:nvPicPr>
          <p:cNvPr id="138" name="Google Shape;138;p25"/>
          <p:cNvPicPr preferRelativeResize="0"/>
          <p:nvPr/>
        </p:nvPicPr>
        <p:blipFill rotWithShape="1">
          <a:blip r:embed="rId2">
            <a:alphaModFix amt="88000"/>
          </a:blip>
          <a:srcRect l="47512"/>
          <a:stretch/>
        </p:blipFill>
        <p:spPr>
          <a:xfrm>
            <a:off x="4348748" y="0"/>
            <a:ext cx="4795254" cy="5143500"/>
          </a:xfrm>
          <a:prstGeom prst="rect">
            <a:avLst/>
          </a:prstGeom>
          <a:noFill/>
          <a:ln>
            <a:noFill/>
          </a:ln>
        </p:spPr>
      </p:pic>
      <p:sp>
        <p:nvSpPr>
          <p:cNvPr id="139" name="Google Shape;139;p25"/>
          <p:cNvSpPr/>
          <p:nvPr/>
        </p:nvSpPr>
        <p:spPr>
          <a:xfrm>
            <a:off x="0" y="0"/>
            <a:ext cx="43146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40" name="Google Shape;140;p25"/>
          <p:cNvSpPr txBox="1">
            <a:spLocks noGrp="1"/>
          </p:cNvSpPr>
          <p:nvPr>
            <p:ph type="title"/>
          </p:nvPr>
        </p:nvSpPr>
        <p:spPr>
          <a:xfrm>
            <a:off x="4672725" y="186450"/>
            <a:ext cx="43146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pic>
        <p:nvPicPr>
          <p:cNvPr id="141" name="Google Shape;141;p25"/>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42" name="Google Shape;142;p25"/>
          <p:cNvSpPr txBox="1">
            <a:spLocks noGrp="1"/>
          </p:cNvSpPr>
          <p:nvPr>
            <p:ph type="body" idx="1"/>
          </p:nvPr>
        </p:nvSpPr>
        <p:spPr>
          <a:xfrm>
            <a:off x="93325" y="300725"/>
            <a:ext cx="4096200" cy="4268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rgbClr val="FFFFFF"/>
              </a:buClr>
              <a:buSzPts val="1800"/>
              <a:buFont typeface="Open Sans"/>
              <a:buChar char="●"/>
              <a:defRPr sz="1800">
                <a:solidFill>
                  <a:srgbClr val="FFFFFF"/>
                </a:solidFill>
                <a:latin typeface="Open Sans"/>
                <a:ea typeface="Open Sans"/>
                <a:cs typeface="Open Sans"/>
                <a:sym typeface="Open Sans"/>
              </a:defRPr>
            </a:lvl1pPr>
            <a:lvl2pPr marL="914400" lvl="1"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2pPr>
            <a:lvl3pPr marL="1371600" lvl="2"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3pPr>
            <a:lvl4pPr marL="1828800" lvl="3"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4pPr>
            <a:lvl5pPr marL="2286000" lvl="4"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5pPr>
            <a:lvl6pPr marL="2743200" lvl="5"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6pPr>
            <a:lvl7pPr marL="3200400" lvl="6"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7pPr>
            <a:lvl8pPr marL="3657600" lvl="7"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8pPr>
            <a:lvl9pPr marL="4114800" lvl="8" indent="-317500" algn="l">
              <a:lnSpc>
                <a:spcPct val="115000"/>
              </a:lnSpc>
              <a:spcBef>
                <a:spcPts val="0"/>
              </a:spcBef>
              <a:spcAft>
                <a:spcPts val="0"/>
              </a:spcAft>
              <a:buClr>
                <a:srgbClr val="FFFFFF"/>
              </a:buClr>
              <a:buSzPts val="1400"/>
              <a:buFont typeface="Open Sans"/>
              <a:buChar char="■"/>
              <a:defRPr>
                <a:solidFill>
                  <a:srgbClr val="FFFFFF"/>
                </a:solidFill>
                <a:latin typeface="Open Sans"/>
                <a:ea typeface="Open Sans"/>
                <a:cs typeface="Open Sans"/>
                <a:sym typeface="Open Sans"/>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ustom Layout 2 1">
  <p:cSld name="CUSTOM_1_1">
    <p:spTree>
      <p:nvGrpSpPr>
        <p:cNvPr id="1" name="Shape 143"/>
        <p:cNvGrpSpPr/>
        <p:nvPr/>
      </p:nvGrpSpPr>
      <p:grpSpPr>
        <a:xfrm>
          <a:off x="0" y="0"/>
          <a:ext cx="0" cy="0"/>
          <a:chOff x="0" y="0"/>
          <a:chExt cx="0" cy="0"/>
        </a:xfrm>
      </p:grpSpPr>
      <p:pic>
        <p:nvPicPr>
          <p:cNvPr id="144" name="Google Shape;144;p26"/>
          <p:cNvPicPr preferRelativeResize="0"/>
          <p:nvPr/>
        </p:nvPicPr>
        <p:blipFill rotWithShape="1">
          <a:blip r:embed="rId2">
            <a:alphaModFix/>
          </a:blip>
          <a:srcRect l="7448" t="13362" r="5738" b="12321"/>
          <a:stretch/>
        </p:blipFill>
        <p:spPr>
          <a:xfrm>
            <a:off x="4116975" y="0"/>
            <a:ext cx="5027024" cy="5143499"/>
          </a:xfrm>
          <a:prstGeom prst="rect">
            <a:avLst/>
          </a:prstGeom>
          <a:noFill/>
          <a:ln>
            <a:noFill/>
          </a:ln>
        </p:spPr>
      </p:pic>
      <p:sp>
        <p:nvSpPr>
          <p:cNvPr id="145" name="Google Shape;145;p26"/>
          <p:cNvSpPr txBox="1"/>
          <p:nvPr/>
        </p:nvSpPr>
        <p:spPr>
          <a:xfrm>
            <a:off x="4116975"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26"/>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47" name="Google Shape;147;p26"/>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2 1 1 1">
  <p:cSld name="CUSTOM_1_1_1_1">
    <p:spTree>
      <p:nvGrpSpPr>
        <p:cNvPr id="1" name="Shape 148"/>
        <p:cNvGrpSpPr/>
        <p:nvPr/>
      </p:nvGrpSpPr>
      <p:grpSpPr>
        <a:xfrm>
          <a:off x="0" y="0"/>
          <a:ext cx="0" cy="0"/>
          <a:chOff x="0" y="0"/>
          <a:chExt cx="0" cy="0"/>
        </a:xfrm>
      </p:grpSpPr>
      <p:pic>
        <p:nvPicPr>
          <p:cNvPr id="149" name="Google Shape;149;p27"/>
          <p:cNvPicPr preferRelativeResize="0"/>
          <p:nvPr/>
        </p:nvPicPr>
        <p:blipFill rotWithShape="1">
          <a:blip r:embed="rId2">
            <a:alphaModFix/>
          </a:blip>
          <a:srcRect l="7448" t="13362" r="5738" b="12321"/>
          <a:stretch/>
        </p:blipFill>
        <p:spPr>
          <a:xfrm>
            <a:off x="0" y="0"/>
            <a:ext cx="5027024" cy="5143499"/>
          </a:xfrm>
          <a:prstGeom prst="rect">
            <a:avLst/>
          </a:prstGeom>
          <a:noFill/>
          <a:ln>
            <a:noFill/>
          </a:ln>
        </p:spPr>
      </p:pic>
      <p:sp>
        <p:nvSpPr>
          <p:cNvPr id="150" name="Google Shape;150;p27"/>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27"/>
          <p:cNvSpPr txBox="1">
            <a:spLocks noGrp="1"/>
          </p:cNvSpPr>
          <p:nvPr>
            <p:ph type="title"/>
          </p:nvPr>
        </p:nvSpPr>
        <p:spPr>
          <a:xfrm>
            <a:off x="5094000" y="164250"/>
            <a:ext cx="39348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52" name="Google Shape;152;p27"/>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ustom Layout 2 1 1 1 1">
  <p:cSld name="CUSTOM_1_1_1_1_1">
    <p:spTree>
      <p:nvGrpSpPr>
        <p:cNvPr id="1" name="Shape 153"/>
        <p:cNvGrpSpPr/>
        <p:nvPr/>
      </p:nvGrpSpPr>
      <p:grpSpPr>
        <a:xfrm>
          <a:off x="0" y="0"/>
          <a:ext cx="0" cy="0"/>
          <a:chOff x="0" y="0"/>
          <a:chExt cx="0" cy="0"/>
        </a:xfrm>
      </p:grpSpPr>
      <p:pic>
        <p:nvPicPr>
          <p:cNvPr id="154" name="Google Shape;154;p28"/>
          <p:cNvPicPr preferRelativeResize="0"/>
          <p:nvPr/>
        </p:nvPicPr>
        <p:blipFill rotWithShape="1">
          <a:blip r:embed="rId2">
            <a:alphaModFix/>
          </a:blip>
          <a:srcRect l="7448" t="13362" r="5738" b="12321"/>
          <a:stretch/>
        </p:blipFill>
        <p:spPr>
          <a:xfrm>
            <a:off x="0" y="0"/>
            <a:ext cx="5027024" cy="5143499"/>
          </a:xfrm>
          <a:prstGeom prst="rect">
            <a:avLst/>
          </a:prstGeom>
          <a:noFill/>
          <a:ln>
            <a:noFill/>
          </a:ln>
        </p:spPr>
      </p:pic>
      <p:sp>
        <p:nvSpPr>
          <p:cNvPr id="155" name="Google Shape;155;p28"/>
          <p:cNvSpPr txBox="1"/>
          <p:nvPr/>
        </p:nvSpPr>
        <p:spPr>
          <a:xfrm>
            <a:off x="0" y="0"/>
            <a:ext cx="5027100" cy="5143500"/>
          </a:xfrm>
          <a:prstGeom prst="rect">
            <a:avLst/>
          </a:prstGeom>
          <a:solidFill>
            <a:srgbClr val="0A6B7C">
              <a:alpha val="29411"/>
            </a:srgbClr>
          </a:solidFill>
          <a:ln>
            <a:noFill/>
          </a:ln>
        </p:spPr>
        <p:txBody>
          <a:bodyPr spcFirstLastPara="1" wrap="square" lIns="365750" tIns="45700" rIns="365750"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28"/>
          <p:cNvSpPr txBox="1">
            <a:spLocks noGrp="1"/>
          </p:cNvSpPr>
          <p:nvPr>
            <p:ph type="title"/>
          </p:nvPr>
        </p:nvSpPr>
        <p:spPr>
          <a:xfrm>
            <a:off x="181200" y="165750"/>
            <a:ext cx="4464600" cy="481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57" name="Google Shape;157;p28"/>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58" name="Google Shape;158;p28"/>
          <p:cNvSpPr txBox="1">
            <a:spLocks noGrp="1"/>
          </p:cNvSpPr>
          <p:nvPr>
            <p:ph type="body" idx="1"/>
          </p:nvPr>
        </p:nvSpPr>
        <p:spPr>
          <a:xfrm>
            <a:off x="5112400" y="165750"/>
            <a:ext cx="3878400" cy="4760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ustom Layout 3 1">
  <p:cSld name="CUSTOM_2_1">
    <p:spTree>
      <p:nvGrpSpPr>
        <p:cNvPr id="1" name="Shape 159"/>
        <p:cNvGrpSpPr/>
        <p:nvPr/>
      </p:nvGrpSpPr>
      <p:grpSpPr>
        <a:xfrm>
          <a:off x="0" y="0"/>
          <a:ext cx="0" cy="0"/>
          <a:chOff x="0" y="0"/>
          <a:chExt cx="0" cy="0"/>
        </a:xfrm>
      </p:grpSpPr>
      <p:pic>
        <p:nvPicPr>
          <p:cNvPr id="160" name="Google Shape;160;p29"/>
          <p:cNvPicPr preferRelativeResize="0"/>
          <p:nvPr/>
        </p:nvPicPr>
        <p:blipFill rotWithShape="1">
          <a:blip r:embed="rId2">
            <a:alphaModFix amt="79000"/>
          </a:blip>
          <a:srcRect/>
          <a:stretch/>
        </p:blipFill>
        <p:spPr>
          <a:xfrm>
            <a:off x="4840450" y="0"/>
            <a:ext cx="4303550" cy="5143499"/>
          </a:xfrm>
          <a:prstGeom prst="rect">
            <a:avLst/>
          </a:prstGeom>
          <a:noFill/>
          <a:ln>
            <a:noFill/>
          </a:ln>
        </p:spPr>
      </p:pic>
      <p:sp>
        <p:nvSpPr>
          <p:cNvPr id="161" name="Google Shape;161;p29"/>
          <p:cNvSpPr txBox="1">
            <a:spLocks noGrp="1"/>
          </p:cNvSpPr>
          <p:nvPr>
            <p:ph type="title"/>
          </p:nvPr>
        </p:nvSpPr>
        <p:spPr>
          <a:xfrm>
            <a:off x="199375" y="205750"/>
            <a:ext cx="44670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62" name="Google Shape;162;p29"/>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ustom Layout 3 1 2">
  <p:cSld name="CUSTOM_2_1_2">
    <p:spTree>
      <p:nvGrpSpPr>
        <p:cNvPr id="1" name="Shape 163"/>
        <p:cNvGrpSpPr/>
        <p:nvPr/>
      </p:nvGrpSpPr>
      <p:grpSpPr>
        <a:xfrm>
          <a:off x="0" y="0"/>
          <a:ext cx="0" cy="0"/>
          <a:chOff x="0" y="0"/>
          <a:chExt cx="0" cy="0"/>
        </a:xfrm>
      </p:grpSpPr>
      <p:pic>
        <p:nvPicPr>
          <p:cNvPr id="164" name="Google Shape;164;p30"/>
          <p:cNvPicPr preferRelativeResize="0"/>
          <p:nvPr/>
        </p:nvPicPr>
        <p:blipFill rotWithShape="1">
          <a:blip r:embed="rId2">
            <a:alphaModFix amt="79000"/>
          </a:blip>
          <a:srcRect/>
          <a:stretch/>
        </p:blipFill>
        <p:spPr>
          <a:xfrm>
            <a:off x="4840450" y="0"/>
            <a:ext cx="4303550" cy="5143499"/>
          </a:xfrm>
          <a:prstGeom prst="rect">
            <a:avLst/>
          </a:prstGeom>
          <a:noFill/>
          <a:ln>
            <a:noFill/>
          </a:ln>
        </p:spPr>
      </p:pic>
      <p:sp>
        <p:nvSpPr>
          <p:cNvPr id="165" name="Google Shape;165;p30"/>
          <p:cNvSpPr txBox="1">
            <a:spLocks noGrp="1"/>
          </p:cNvSpPr>
          <p:nvPr>
            <p:ph type="title"/>
          </p:nvPr>
        </p:nvSpPr>
        <p:spPr>
          <a:xfrm>
            <a:off x="5011025" y="81300"/>
            <a:ext cx="3990000" cy="4895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66" name="Google Shape;166;p30"/>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67" name="Google Shape;167;p30"/>
          <p:cNvSpPr txBox="1">
            <a:spLocks noGrp="1"/>
          </p:cNvSpPr>
          <p:nvPr>
            <p:ph type="body" idx="1"/>
          </p:nvPr>
        </p:nvSpPr>
        <p:spPr>
          <a:xfrm>
            <a:off x="114075" y="148800"/>
            <a:ext cx="4448700" cy="4455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ustom Layout 4 1">
  <p:cSld name="CUSTOM_3_1">
    <p:spTree>
      <p:nvGrpSpPr>
        <p:cNvPr id="1" name="Shape 168"/>
        <p:cNvGrpSpPr/>
        <p:nvPr/>
      </p:nvGrpSpPr>
      <p:grpSpPr>
        <a:xfrm>
          <a:off x="0" y="0"/>
          <a:ext cx="0" cy="0"/>
          <a:chOff x="0" y="0"/>
          <a:chExt cx="0" cy="0"/>
        </a:xfrm>
      </p:grpSpPr>
      <p:pic>
        <p:nvPicPr>
          <p:cNvPr id="169" name="Google Shape;169;p31"/>
          <p:cNvPicPr preferRelativeResize="0"/>
          <p:nvPr/>
        </p:nvPicPr>
        <p:blipFill rotWithShape="1">
          <a:blip r:embed="rId2">
            <a:alphaModFix amt="85000"/>
          </a:blip>
          <a:srcRect/>
          <a:stretch/>
        </p:blipFill>
        <p:spPr>
          <a:xfrm>
            <a:off x="-3" y="0"/>
            <a:ext cx="4303553" cy="5143501"/>
          </a:xfrm>
          <a:prstGeom prst="rect">
            <a:avLst/>
          </a:prstGeom>
          <a:noFill/>
          <a:ln>
            <a:noFill/>
          </a:ln>
        </p:spPr>
      </p:pic>
      <p:sp>
        <p:nvSpPr>
          <p:cNvPr id="170" name="Google Shape;170;p31"/>
          <p:cNvSpPr txBox="1">
            <a:spLocks noGrp="1"/>
          </p:cNvSpPr>
          <p:nvPr>
            <p:ph type="title"/>
          </p:nvPr>
        </p:nvSpPr>
        <p:spPr>
          <a:xfrm>
            <a:off x="4376975" y="205750"/>
            <a:ext cx="46341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1" name="Google Shape;171;p31"/>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Dark" type="secHead">
  <p:cSld name="SECTION_HEADER">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4"/>
          <p:cNvSpPr/>
          <p:nvPr/>
        </p:nvSpPr>
        <p:spPr>
          <a:xfrm>
            <a:off x="-12" y="0"/>
            <a:ext cx="9144000" cy="5143500"/>
          </a:xfrm>
          <a:prstGeom prst="rect">
            <a:avLst/>
          </a:prstGeom>
          <a:gradFill>
            <a:gsLst>
              <a:gs pos="0">
                <a:srgbClr val="0A3799">
                  <a:alpha val="57254"/>
                </a:srgbClr>
              </a:gs>
              <a:gs pos="100000">
                <a:srgbClr val="0A6B7C">
                  <a:alpha val="57254"/>
                </a:srgbClr>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4"/>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a:solidFill>
                  <a:srgbClr val="FFFFFF"/>
                </a:solidFill>
              </a:defRPr>
            </a:lvl1pPr>
            <a:lvl2pPr lvl="1" algn="ctr">
              <a:lnSpc>
                <a:spcPct val="100000"/>
              </a:lnSpc>
              <a:spcBef>
                <a:spcPts val="0"/>
              </a:spcBef>
              <a:spcAft>
                <a:spcPts val="0"/>
              </a:spcAft>
              <a:buClr>
                <a:srgbClr val="FFFFFF"/>
              </a:buClr>
              <a:buSzPts val="3600"/>
              <a:buNone/>
              <a:defRPr sz="3600">
                <a:solidFill>
                  <a:srgbClr val="FFFFFF"/>
                </a:solidFill>
              </a:defRPr>
            </a:lvl2pPr>
            <a:lvl3pPr lvl="2" algn="ctr">
              <a:lnSpc>
                <a:spcPct val="100000"/>
              </a:lnSpc>
              <a:spcBef>
                <a:spcPts val="0"/>
              </a:spcBef>
              <a:spcAft>
                <a:spcPts val="0"/>
              </a:spcAft>
              <a:buClr>
                <a:srgbClr val="FFFFFF"/>
              </a:buClr>
              <a:buSzPts val="3600"/>
              <a:buNone/>
              <a:defRPr sz="3600">
                <a:solidFill>
                  <a:srgbClr val="FFFFFF"/>
                </a:solidFill>
              </a:defRPr>
            </a:lvl3pPr>
            <a:lvl4pPr lvl="3" algn="ctr">
              <a:lnSpc>
                <a:spcPct val="100000"/>
              </a:lnSpc>
              <a:spcBef>
                <a:spcPts val="0"/>
              </a:spcBef>
              <a:spcAft>
                <a:spcPts val="0"/>
              </a:spcAft>
              <a:buClr>
                <a:srgbClr val="FFFFFF"/>
              </a:buClr>
              <a:buSzPts val="3600"/>
              <a:buNone/>
              <a:defRPr sz="3600">
                <a:solidFill>
                  <a:srgbClr val="FFFFFF"/>
                </a:solidFill>
              </a:defRPr>
            </a:lvl4pPr>
            <a:lvl5pPr lvl="4" algn="ctr">
              <a:lnSpc>
                <a:spcPct val="100000"/>
              </a:lnSpc>
              <a:spcBef>
                <a:spcPts val="0"/>
              </a:spcBef>
              <a:spcAft>
                <a:spcPts val="0"/>
              </a:spcAft>
              <a:buClr>
                <a:srgbClr val="FFFFFF"/>
              </a:buClr>
              <a:buSzPts val="3600"/>
              <a:buNone/>
              <a:defRPr sz="3600">
                <a:solidFill>
                  <a:srgbClr val="FFFFFF"/>
                </a:solidFill>
              </a:defRPr>
            </a:lvl5pPr>
            <a:lvl6pPr lvl="5" algn="ctr">
              <a:lnSpc>
                <a:spcPct val="100000"/>
              </a:lnSpc>
              <a:spcBef>
                <a:spcPts val="0"/>
              </a:spcBef>
              <a:spcAft>
                <a:spcPts val="0"/>
              </a:spcAft>
              <a:buClr>
                <a:srgbClr val="FFFFFF"/>
              </a:buClr>
              <a:buSzPts val="3600"/>
              <a:buNone/>
              <a:defRPr sz="3600">
                <a:solidFill>
                  <a:srgbClr val="FFFFFF"/>
                </a:solidFill>
              </a:defRPr>
            </a:lvl6pPr>
            <a:lvl7pPr lvl="6" algn="ctr">
              <a:lnSpc>
                <a:spcPct val="100000"/>
              </a:lnSpc>
              <a:spcBef>
                <a:spcPts val="0"/>
              </a:spcBef>
              <a:spcAft>
                <a:spcPts val="0"/>
              </a:spcAft>
              <a:buClr>
                <a:srgbClr val="FFFFFF"/>
              </a:buClr>
              <a:buSzPts val="3600"/>
              <a:buNone/>
              <a:defRPr sz="3600">
                <a:solidFill>
                  <a:srgbClr val="FFFFFF"/>
                </a:solidFill>
              </a:defRPr>
            </a:lvl7pPr>
            <a:lvl8pPr lvl="7" algn="ctr">
              <a:lnSpc>
                <a:spcPct val="100000"/>
              </a:lnSpc>
              <a:spcBef>
                <a:spcPts val="0"/>
              </a:spcBef>
              <a:spcAft>
                <a:spcPts val="0"/>
              </a:spcAft>
              <a:buClr>
                <a:srgbClr val="FFFFFF"/>
              </a:buClr>
              <a:buSzPts val="3600"/>
              <a:buNone/>
              <a:defRPr sz="3600">
                <a:solidFill>
                  <a:srgbClr val="FFFFFF"/>
                </a:solidFill>
              </a:defRPr>
            </a:lvl8pPr>
            <a:lvl9pPr lvl="8" algn="ctr">
              <a:lnSpc>
                <a:spcPct val="100000"/>
              </a:lnSpc>
              <a:spcBef>
                <a:spcPts val="0"/>
              </a:spcBef>
              <a:spcAft>
                <a:spcPts val="0"/>
              </a:spcAft>
              <a:buClr>
                <a:srgbClr val="FFFFFF"/>
              </a:buClr>
              <a:buSzPts val="3600"/>
              <a:buNone/>
              <a:defRPr sz="3600">
                <a:solidFill>
                  <a:srgbClr val="FFFFFF"/>
                </a:solidFill>
              </a:defRPr>
            </a:lvl9pPr>
          </a:lstStyle>
          <a:p>
            <a:endParaRPr/>
          </a:p>
        </p:txBody>
      </p:sp>
      <p:pic>
        <p:nvPicPr>
          <p:cNvPr id="22" name="Google Shape;22;p4"/>
          <p:cNvPicPr preferRelativeResize="0"/>
          <p:nvPr/>
        </p:nvPicPr>
        <p:blipFill rotWithShape="1">
          <a:blip r:embed="rId3">
            <a:alphaModFix/>
          </a:blip>
          <a:srcRect/>
          <a:stretch/>
        </p:blipFill>
        <p:spPr>
          <a:xfrm>
            <a:off x="3841675" y="4268271"/>
            <a:ext cx="1460651" cy="232425"/>
          </a:xfrm>
          <a:prstGeom prst="rect">
            <a:avLst/>
          </a:prstGeom>
          <a:noFill/>
          <a:ln>
            <a:noFill/>
          </a:ln>
        </p:spPr>
      </p:pic>
      <p:sp>
        <p:nvSpPr>
          <p:cNvPr id="23" name="Google Shape;23;p4"/>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24" name="Google Shape;24;p4"/>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ustom Layout 4 1 1">
  <p:cSld name="CUSTOM_3_1_1">
    <p:spTree>
      <p:nvGrpSpPr>
        <p:cNvPr id="1" name="Shape 172"/>
        <p:cNvGrpSpPr/>
        <p:nvPr/>
      </p:nvGrpSpPr>
      <p:grpSpPr>
        <a:xfrm>
          <a:off x="0" y="0"/>
          <a:ext cx="0" cy="0"/>
          <a:chOff x="0" y="0"/>
          <a:chExt cx="0" cy="0"/>
        </a:xfrm>
      </p:grpSpPr>
      <p:pic>
        <p:nvPicPr>
          <p:cNvPr id="173" name="Google Shape;173;p32"/>
          <p:cNvPicPr preferRelativeResize="0"/>
          <p:nvPr/>
        </p:nvPicPr>
        <p:blipFill rotWithShape="1">
          <a:blip r:embed="rId2">
            <a:alphaModFix amt="85000"/>
          </a:blip>
          <a:srcRect/>
          <a:stretch/>
        </p:blipFill>
        <p:spPr>
          <a:xfrm>
            <a:off x="4840447" y="0"/>
            <a:ext cx="4303553" cy="5143501"/>
          </a:xfrm>
          <a:prstGeom prst="rect">
            <a:avLst/>
          </a:prstGeom>
          <a:noFill/>
          <a:ln>
            <a:noFill/>
          </a:ln>
        </p:spPr>
      </p:pic>
      <p:sp>
        <p:nvSpPr>
          <p:cNvPr id="174" name="Google Shape;174;p32"/>
          <p:cNvSpPr txBox="1">
            <a:spLocks noGrp="1"/>
          </p:cNvSpPr>
          <p:nvPr>
            <p:ph type="title"/>
          </p:nvPr>
        </p:nvSpPr>
        <p:spPr>
          <a:xfrm>
            <a:off x="104550" y="143525"/>
            <a:ext cx="4634100" cy="4502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5" name="Google Shape;175;p32"/>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ustom Layout 4 1 1 1">
  <p:cSld name="CUSTOM_3_1_1_1">
    <p:spTree>
      <p:nvGrpSpPr>
        <p:cNvPr id="1" name="Shape 176"/>
        <p:cNvGrpSpPr/>
        <p:nvPr/>
      </p:nvGrpSpPr>
      <p:grpSpPr>
        <a:xfrm>
          <a:off x="0" y="0"/>
          <a:ext cx="0" cy="0"/>
          <a:chOff x="0" y="0"/>
          <a:chExt cx="0" cy="0"/>
        </a:xfrm>
      </p:grpSpPr>
      <p:pic>
        <p:nvPicPr>
          <p:cNvPr id="177" name="Google Shape;177;p33"/>
          <p:cNvPicPr preferRelativeResize="0"/>
          <p:nvPr/>
        </p:nvPicPr>
        <p:blipFill rotWithShape="1">
          <a:blip r:embed="rId2">
            <a:alphaModFix amt="85000"/>
          </a:blip>
          <a:srcRect/>
          <a:stretch/>
        </p:blipFill>
        <p:spPr>
          <a:xfrm>
            <a:off x="4840447" y="0"/>
            <a:ext cx="4303553" cy="5143501"/>
          </a:xfrm>
          <a:prstGeom prst="rect">
            <a:avLst/>
          </a:prstGeom>
          <a:noFill/>
          <a:ln>
            <a:noFill/>
          </a:ln>
        </p:spPr>
      </p:pic>
      <p:sp>
        <p:nvSpPr>
          <p:cNvPr id="178" name="Google Shape;178;p33"/>
          <p:cNvSpPr txBox="1">
            <a:spLocks noGrp="1"/>
          </p:cNvSpPr>
          <p:nvPr>
            <p:ph type="title"/>
          </p:nvPr>
        </p:nvSpPr>
        <p:spPr>
          <a:xfrm>
            <a:off x="5019050" y="112425"/>
            <a:ext cx="4074900" cy="4863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3600"/>
              <a:buNone/>
              <a:defRPr sz="3600" b="1">
                <a:solidFill>
                  <a:schemeClr val="dk2"/>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79" name="Google Shape;179;p33"/>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80" name="Google Shape;180;p33"/>
          <p:cNvSpPr txBox="1">
            <a:spLocks noGrp="1"/>
          </p:cNvSpPr>
          <p:nvPr>
            <p:ph type="body" idx="1"/>
          </p:nvPr>
        </p:nvSpPr>
        <p:spPr>
          <a:xfrm>
            <a:off x="114075" y="148800"/>
            <a:ext cx="4448700" cy="44553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ustom Layout 5 1">
  <p:cSld name="CUSTOM_4_1">
    <p:spTree>
      <p:nvGrpSpPr>
        <p:cNvPr id="1" name="Shape 181"/>
        <p:cNvGrpSpPr/>
        <p:nvPr/>
      </p:nvGrpSpPr>
      <p:grpSpPr>
        <a:xfrm>
          <a:off x="0" y="0"/>
          <a:ext cx="0" cy="0"/>
          <a:chOff x="0" y="0"/>
          <a:chExt cx="0" cy="0"/>
        </a:xfrm>
      </p:grpSpPr>
      <p:pic>
        <p:nvPicPr>
          <p:cNvPr id="182" name="Google Shape;182;p34"/>
          <p:cNvPicPr preferRelativeResize="0"/>
          <p:nvPr/>
        </p:nvPicPr>
        <p:blipFill rotWithShape="1">
          <a:blip r:embed="rId2">
            <a:alphaModFix amt="61000"/>
          </a:blip>
          <a:srcRect t="17496" r="29532" b="8336"/>
          <a:stretch/>
        </p:blipFill>
        <p:spPr>
          <a:xfrm>
            <a:off x="0" y="0"/>
            <a:ext cx="4073625" cy="5143501"/>
          </a:xfrm>
          <a:prstGeom prst="rect">
            <a:avLst/>
          </a:prstGeom>
          <a:noFill/>
          <a:ln>
            <a:noFill/>
          </a:ln>
        </p:spPr>
      </p:pic>
      <p:sp>
        <p:nvSpPr>
          <p:cNvPr id="183" name="Google Shape;183;p34"/>
          <p:cNvSpPr txBox="1">
            <a:spLocks noGrp="1"/>
          </p:cNvSpPr>
          <p:nvPr>
            <p:ph type="title"/>
          </p:nvPr>
        </p:nvSpPr>
        <p:spPr>
          <a:xfrm>
            <a:off x="4376975" y="205750"/>
            <a:ext cx="46341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b="1"/>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84" name="Google Shape;184;p34"/>
          <p:cNvPicPr preferRelativeResize="0"/>
          <p:nvPr/>
        </p:nvPicPr>
        <p:blipFill rotWithShape="1">
          <a:blip r:embed="rId3">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ustom Layout 5 1 2">
  <p:cSld name="CUSTOM_4_1_2">
    <p:spTree>
      <p:nvGrpSpPr>
        <p:cNvPr id="1" name="Shape 185"/>
        <p:cNvGrpSpPr/>
        <p:nvPr/>
      </p:nvGrpSpPr>
      <p:grpSpPr>
        <a:xfrm>
          <a:off x="0" y="0"/>
          <a:ext cx="0" cy="0"/>
          <a:chOff x="0" y="0"/>
          <a:chExt cx="0" cy="0"/>
        </a:xfrm>
      </p:grpSpPr>
      <p:pic>
        <p:nvPicPr>
          <p:cNvPr id="186" name="Google Shape;186;p35"/>
          <p:cNvPicPr preferRelativeResize="0"/>
          <p:nvPr/>
        </p:nvPicPr>
        <p:blipFill rotWithShape="1">
          <a:blip r:embed="rId2">
            <a:alphaModFix amt="61000"/>
          </a:blip>
          <a:srcRect t="17496" r="29532" b="8336"/>
          <a:stretch/>
        </p:blipFill>
        <p:spPr>
          <a:xfrm>
            <a:off x="0" y="0"/>
            <a:ext cx="4073625" cy="5143501"/>
          </a:xfrm>
          <a:prstGeom prst="rect">
            <a:avLst/>
          </a:prstGeom>
          <a:noFill/>
          <a:ln>
            <a:noFill/>
          </a:ln>
        </p:spPr>
      </p:pic>
      <p:pic>
        <p:nvPicPr>
          <p:cNvPr id="187" name="Google Shape;187;p35"/>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88" name="Google Shape;188;p35"/>
          <p:cNvSpPr/>
          <p:nvPr/>
        </p:nvSpPr>
        <p:spPr>
          <a:xfrm>
            <a:off x="4073625" y="0"/>
            <a:ext cx="5070300" cy="5143500"/>
          </a:xfrm>
          <a:prstGeom prst="rect">
            <a:avLst/>
          </a:prstGeom>
          <a:solidFill>
            <a:srgbClr val="0A379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sp>
        <p:nvSpPr>
          <p:cNvPr id="189" name="Google Shape;189;p35"/>
          <p:cNvSpPr txBox="1">
            <a:spLocks noGrp="1"/>
          </p:cNvSpPr>
          <p:nvPr>
            <p:ph type="title"/>
          </p:nvPr>
        </p:nvSpPr>
        <p:spPr>
          <a:xfrm>
            <a:off x="4307924" y="205750"/>
            <a:ext cx="4624200" cy="4770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ustom Layout 5 1 3">
  <p:cSld name="CUSTOM_4_1_3">
    <p:spTree>
      <p:nvGrpSpPr>
        <p:cNvPr id="1" name="Shape 190"/>
        <p:cNvGrpSpPr/>
        <p:nvPr/>
      </p:nvGrpSpPr>
      <p:grpSpPr>
        <a:xfrm>
          <a:off x="0" y="0"/>
          <a:ext cx="0" cy="0"/>
          <a:chOff x="0" y="0"/>
          <a:chExt cx="0" cy="0"/>
        </a:xfrm>
      </p:grpSpPr>
      <p:pic>
        <p:nvPicPr>
          <p:cNvPr id="191" name="Google Shape;191;p36"/>
          <p:cNvPicPr preferRelativeResize="0"/>
          <p:nvPr/>
        </p:nvPicPr>
        <p:blipFill rotWithShape="1">
          <a:blip r:embed="rId2">
            <a:alphaModFix amt="61000"/>
          </a:blip>
          <a:srcRect t="17496" r="29532" b="8336"/>
          <a:stretch/>
        </p:blipFill>
        <p:spPr>
          <a:xfrm>
            <a:off x="0" y="0"/>
            <a:ext cx="4073625" cy="5143501"/>
          </a:xfrm>
          <a:prstGeom prst="rect">
            <a:avLst/>
          </a:prstGeom>
          <a:noFill/>
          <a:ln>
            <a:noFill/>
          </a:ln>
        </p:spPr>
      </p:pic>
      <p:sp>
        <p:nvSpPr>
          <p:cNvPr id="192" name="Google Shape;192;p36"/>
          <p:cNvSpPr txBox="1">
            <a:spLocks noGrp="1"/>
          </p:cNvSpPr>
          <p:nvPr>
            <p:ph type="title"/>
          </p:nvPr>
        </p:nvSpPr>
        <p:spPr>
          <a:xfrm>
            <a:off x="94175" y="102050"/>
            <a:ext cx="3867300" cy="4554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SzPts val="3600"/>
              <a:buNone/>
              <a:defRPr sz="3600" b="1"/>
            </a:lvl2pPr>
            <a:lvl3pPr lvl="2" algn="ctr">
              <a:lnSpc>
                <a:spcPct val="100000"/>
              </a:lnSpc>
              <a:spcBef>
                <a:spcPts val="0"/>
              </a:spcBef>
              <a:spcAft>
                <a:spcPts val="0"/>
              </a:spcAft>
              <a:buSzPts val="3600"/>
              <a:buNone/>
              <a:defRPr sz="3600" b="1"/>
            </a:lvl3pPr>
            <a:lvl4pPr lvl="3" algn="ctr">
              <a:lnSpc>
                <a:spcPct val="100000"/>
              </a:lnSpc>
              <a:spcBef>
                <a:spcPts val="0"/>
              </a:spcBef>
              <a:spcAft>
                <a:spcPts val="0"/>
              </a:spcAft>
              <a:buSzPts val="3600"/>
              <a:buNone/>
              <a:defRPr sz="3600" b="1"/>
            </a:lvl4pPr>
            <a:lvl5pPr lvl="4" algn="ctr">
              <a:lnSpc>
                <a:spcPct val="100000"/>
              </a:lnSpc>
              <a:spcBef>
                <a:spcPts val="0"/>
              </a:spcBef>
              <a:spcAft>
                <a:spcPts val="0"/>
              </a:spcAft>
              <a:buSzPts val="3600"/>
              <a:buNone/>
              <a:defRPr sz="3600" b="1"/>
            </a:lvl5pPr>
            <a:lvl6pPr lvl="5" algn="ctr">
              <a:lnSpc>
                <a:spcPct val="100000"/>
              </a:lnSpc>
              <a:spcBef>
                <a:spcPts val="0"/>
              </a:spcBef>
              <a:spcAft>
                <a:spcPts val="0"/>
              </a:spcAft>
              <a:buSzPts val="3600"/>
              <a:buNone/>
              <a:defRPr sz="3600" b="1"/>
            </a:lvl6pPr>
            <a:lvl7pPr lvl="6" algn="ctr">
              <a:lnSpc>
                <a:spcPct val="100000"/>
              </a:lnSpc>
              <a:spcBef>
                <a:spcPts val="0"/>
              </a:spcBef>
              <a:spcAft>
                <a:spcPts val="0"/>
              </a:spcAft>
              <a:buSzPts val="3600"/>
              <a:buNone/>
              <a:defRPr sz="3600" b="1"/>
            </a:lvl7pPr>
            <a:lvl8pPr lvl="7" algn="ctr">
              <a:lnSpc>
                <a:spcPct val="100000"/>
              </a:lnSpc>
              <a:spcBef>
                <a:spcPts val="0"/>
              </a:spcBef>
              <a:spcAft>
                <a:spcPts val="0"/>
              </a:spcAft>
              <a:buSzPts val="3600"/>
              <a:buNone/>
              <a:defRPr sz="3600" b="1"/>
            </a:lvl8pPr>
            <a:lvl9pPr lvl="8" algn="ctr">
              <a:lnSpc>
                <a:spcPct val="100000"/>
              </a:lnSpc>
              <a:spcBef>
                <a:spcPts val="0"/>
              </a:spcBef>
              <a:spcAft>
                <a:spcPts val="0"/>
              </a:spcAft>
              <a:buSzPts val="3600"/>
              <a:buNone/>
              <a:defRPr sz="3600" b="1"/>
            </a:lvl9pPr>
          </a:lstStyle>
          <a:p>
            <a:endParaRPr/>
          </a:p>
        </p:txBody>
      </p:sp>
      <p:pic>
        <p:nvPicPr>
          <p:cNvPr id="193" name="Google Shape;193;p36"/>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194" name="Google Shape;194;p36"/>
          <p:cNvSpPr txBox="1">
            <a:spLocks noGrp="1"/>
          </p:cNvSpPr>
          <p:nvPr>
            <p:ph type="body" idx="1"/>
          </p:nvPr>
        </p:nvSpPr>
        <p:spPr>
          <a:xfrm>
            <a:off x="4262050" y="200750"/>
            <a:ext cx="4739100" cy="4775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gn="l">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Light 1 1">
  <p:cSld name="SECTION_HEADER_1_1_1">
    <p:bg>
      <p:bgPr>
        <a:blipFill>
          <a:blip r:embed="rId2">
            <a:alphaModFix/>
          </a:blip>
          <a:stretch>
            <a:fillRect/>
          </a:stretch>
        </a:blipFill>
        <a:effectLst/>
      </p:bgPr>
    </p:bg>
    <p:spTree>
      <p:nvGrpSpPr>
        <p:cNvPr id="1" name="Shape 195"/>
        <p:cNvGrpSpPr/>
        <p:nvPr/>
      </p:nvGrpSpPr>
      <p:grpSpPr>
        <a:xfrm>
          <a:off x="0" y="0"/>
          <a:ext cx="0" cy="0"/>
          <a:chOff x="0" y="0"/>
          <a:chExt cx="0" cy="0"/>
        </a:xfrm>
      </p:grpSpPr>
      <p:sp>
        <p:nvSpPr>
          <p:cNvPr id="196" name="Google Shape;196;p37"/>
          <p:cNvSpPr/>
          <p:nvPr/>
        </p:nvSpPr>
        <p:spPr>
          <a:xfrm>
            <a:off x="-12" y="0"/>
            <a:ext cx="9144000" cy="5143500"/>
          </a:xfrm>
          <a:prstGeom prst="rect">
            <a:avLst/>
          </a:prstGeom>
          <a:solidFill>
            <a:srgbClr val="FFFFFF">
              <a:alpha val="8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37"/>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None/>
              <a:defRPr sz="3600">
                <a:solidFill>
                  <a:srgbClr val="434343"/>
                </a:solidFill>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sp>
        <p:nvSpPr>
          <p:cNvPr id="198" name="Google Shape;198;p37"/>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199" name="Google Shape;199;p37"/>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200" name="Google Shape;200;p37"/>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1" name="Google Shape;201;p37"/>
          <p:cNvPicPr preferRelativeResize="0"/>
          <p:nvPr/>
        </p:nvPicPr>
        <p:blipFill rotWithShape="1">
          <a:blip r:embed="rId3">
            <a:alphaModFix/>
          </a:blip>
          <a:srcRect/>
          <a:stretch/>
        </p:blipFill>
        <p:spPr>
          <a:xfrm>
            <a:off x="3779575" y="4214971"/>
            <a:ext cx="1460651" cy="232425"/>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202"/>
        <p:cNvGrpSpPr/>
        <p:nvPr/>
      </p:nvGrpSpPr>
      <p:grpSpPr>
        <a:xfrm>
          <a:off x="0" y="0"/>
          <a:ext cx="0" cy="0"/>
          <a:chOff x="0" y="0"/>
          <a:chExt cx="0" cy="0"/>
        </a:xfrm>
      </p:grpSpPr>
      <p:sp>
        <p:nvSpPr>
          <p:cNvPr id="203" name="Google Shape;203;p38"/>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04" name="Google Shape;204;p3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05" name="Google Shape;205;p3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06" name="Google Shape;206;p38"/>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07" name="Google Shape;207;p38"/>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wo Column 1">
  <p:cSld name="TITLE_AND_TWO_COLUMNS_1">
    <p:spTree>
      <p:nvGrpSpPr>
        <p:cNvPr id="1" name="Shape 208"/>
        <p:cNvGrpSpPr/>
        <p:nvPr/>
      </p:nvGrpSpPr>
      <p:grpSpPr>
        <a:xfrm>
          <a:off x="0" y="0"/>
          <a:ext cx="0" cy="0"/>
          <a:chOff x="0" y="0"/>
          <a:chExt cx="0" cy="0"/>
        </a:xfrm>
      </p:grpSpPr>
      <p:sp>
        <p:nvSpPr>
          <p:cNvPr id="209" name="Google Shape;209;p39"/>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10" name="Google Shape;210;p39"/>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211" name="Google Shape;211;p39"/>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212" name="Google Shape;212;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13" name="Google Shape;213;p39"/>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14" name="Google Shape;214;p39"/>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body 2 1">
  <p:cSld name="TITLE_AND_BODY_2_1">
    <p:spTree>
      <p:nvGrpSpPr>
        <p:cNvPr id="1" name="Shape 215"/>
        <p:cNvGrpSpPr/>
        <p:nvPr/>
      </p:nvGrpSpPr>
      <p:grpSpPr>
        <a:xfrm>
          <a:off x="0" y="0"/>
          <a:ext cx="0" cy="0"/>
          <a:chOff x="0" y="0"/>
          <a:chExt cx="0" cy="0"/>
        </a:xfrm>
      </p:grpSpPr>
      <p:sp>
        <p:nvSpPr>
          <p:cNvPr id="216" name="Google Shape;216;p40"/>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17" name="Google Shape;217;p40"/>
          <p:cNvSpPr txBox="1">
            <a:spLocks noGrp="1"/>
          </p:cNvSpPr>
          <p:nvPr>
            <p:ph type="body" idx="1"/>
          </p:nvPr>
        </p:nvSpPr>
        <p:spPr>
          <a:xfrm>
            <a:off x="454425"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18" name="Google Shape;218;p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19" name="Google Shape;219;p40"/>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20" name="Google Shape;220;p40"/>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21" name="Google Shape;221;p40"/>
          <p:cNvSpPr txBox="1"/>
          <p:nvPr/>
        </p:nvSpPr>
        <p:spPr>
          <a:xfrm>
            <a:off x="366825" y="1517900"/>
            <a:ext cx="2513400" cy="3145200"/>
          </a:xfrm>
          <a:prstGeom prst="rect">
            <a:avLst/>
          </a:prstGeom>
          <a:no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22" name="Google Shape;222;p40"/>
          <p:cNvSpPr txBox="1"/>
          <p:nvPr/>
        </p:nvSpPr>
        <p:spPr>
          <a:xfrm>
            <a:off x="3191760" y="1517900"/>
            <a:ext cx="2484600" cy="3145200"/>
          </a:xfrm>
          <a:prstGeom prst="rect">
            <a:avLst/>
          </a:prstGeom>
          <a:no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23" name="Google Shape;223;p40"/>
          <p:cNvSpPr txBox="1"/>
          <p:nvPr/>
        </p:nvSpPr>
        <p:spPr>
          <a:xfrm>
            <a:off x="6016673" y="1517900"/>
            <a:ext cx="2513400" cy="3145200"/>
          </a:xfrm>
          <a:prstGeom prst="rect">
            <a:avLst/>
          </a:prstGeom>
          <a:no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24" name="Google Shape;224;p40"/>
          <p:cNvSpPr txBox="1"/>
          <p:nvPr/>
        </p:nvSpPr>
        <p:spPr>
          <a:xfrm>
            <a:off x="382150" y="1006794"/>
            <a:ext cx="2484600" cy="4938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25" name="Google Shape;225;p40"/>
          <p:cNvSpPr txBox="1"/>
          <p:nvPr/>
        </p:nvSpPr>
        <p:spPr>
          <a:xfrm>
            <a:off x="3195069" y="1006794"/>
            <a:ext cx="2487300" cy="493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26" name="Google Shape;226;p40"/>
          <p:cNvSpPr txBox="1"/>
          <p:nvPr/>
        </p:nvSpPr>
        <p:spPr>
          <a:xfrm>
            <a:off x="6031075" y="1006775"/>
            <a:ext cx="2484600" cy="493800"/>
          </a:xfrm>
          <a:prstGeom prst="rect">
            <a:avLst/>
          </a:prstGeom>
          <a:solidFill>
            <a:schemeClr val="accent4"/>
          </a:solid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27" name="Google Shape;227;p40"/>
          <p:cNvSpPr txBox="1">
            <a:spLocks noGrp="1"/>
          </p:cNvSpPr>
          <p:nvPr>
            <p:ph type="body" idx="2"/>
          </p:nvPr>
        </p:nvSpPr>
        <p:spPr>
          <a:xfrm>
            <a:off x="3235550"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28" name="Google Shape;228;p40"/>
          <p:cNvSpPr txBox="1">
            <a:spLocks noGrp="1"/>
          </p:cNvSpPr>
          <p:nvPr>
            <p:ph type="body" idx="3"/>
          </p:nvPr>
        </p:nvSpPr>
        <p:spPr>
          <a:xfrm>
            <a:off x="6074875" y="154302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29" name="Google Shape;229;p40"/>
          <p:cNvSpPr txBox="1">
            <a:spLocks noGrp="1"/>
          </p:cNvSpPr>
          <p:nvPr>
            <p:ph type="title" idx="4"/>
          </p:nvPr>
        </p:nvSpPr>
        <p:spPr>
          <a:xfrm>
            <a:off x="454425"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0" name="Google Shape;230;p40"/>
          <p:cNvSpPr txBox="1">
            <a:spLocks noGrp="1"/>
          </p:cNvSpPr>
          <p:nvPr>
            <p:ph type="title" idx="5"/>
          </p:nvPr>
        </p:nvSpPr>
        <p:spPr>
          <a:xfrm>
            <a:off x="3282063"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1" name="Google Shape;231;p40"/>
          <p:cNvSpPr txBox="1">
            <a:spLocks noGrp="1"/>
          </p:cNvSpPr>
          <p:nvPr>
            <p:ph type="title" idx="6"/>
          </p:nvPr>
        </p:nvSpPr>
        <p:spPr>
          <a:xfrm>
            <a:off x="6089325" y="1056875"/>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body 2 1 1">
  <p:cSld name="TITLE_AND_BODY_2_1_1">
    <p:spTree>
      <p:nvGrpSpPr>
        <p:cNvPr id="1" name="Shape 232"/>
        <p:cNvGrpSpPr/>
        <p:nvPr/>
      </p:nvGrpSpPr>
      <p:grpSpPr>
        <a:xfrm>
          <a:off x="0" y="0"/>
          <a:ext cx="0" cy="0"/>
          <a:chOff x="0" y="0"/>
          <a:chExt cx="0" cy="0"/>
        </a:xfrm>
      </p:grpSpPr>
      <p:sp>
        <p:nvSpPr>
          <p:cNvPr id="233" name="Google Shape;233;p41"/>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34" name="Google Shape;234;p41"/>
          <p:cNvSpPr txBox="1">
            <a:spLocks noGrp="1"/>
          </p:cNvSpPr>
          <p:nvPr>
            <p:ph type="body" idx="1"/>
          </p:nvPr>
        </p:nvSpPr>
        <p:spPr>
          <a:xfrm>
            <a:off x="454425"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35" name="Google Shape;235;p4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36" name="Google Shape;236;p41"/>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37" name="Google Shape;237;p41"/>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38" name="Google Shape;238;p41"/>
          <p:cNvSpPr txBox="1"/>
          <p:nvPr/>
        </p:nvSpPr>
        <p:spPr>
          <a:xfrm>
            <a:off x="366825" y="1517900"/>
            <a:ext cx="2513400" cy="3145200"/>
          </a:xfrm>
          <a:prstGeom prst="rect">
            <a:avLst/>
          </a:prstGeom>
          <a:no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39" name="Google Shape;239;p41"/>
          <p:cNvSpPr txBox="1"/>
          <p:nvPr/>
        </p:nvSpPr>
        <p:spPr>
          <a:xfrm>
            <a:off x="382150" y="1006794"/>
            <a:ext cx="2484600" cy="493800"/>
          </a:xfrm>
          <a:prstGeom prst="rect">
            <a:avLst/>
          </a:prstGeom>
          <a:solidFill>
            <a:schemeClr val="accent3"/>
          </a:solidFill>
          <a:ln w="9525" cap="flat" cmpd="sng">
            <a:solidFill>
              <a:schemeClr val="accent3"/>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40" name="Google Shape;240;p41"/>
          <p:cNvSpPr txBox="1">
            <a:spLocks noGrp="1"/>
          </p:cNvSpPr>
          <p:nvPr>
            <p:ph type="body" idx="2"/>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41" name="Google Shape;241;p41"/>
          <p:cNvSpPr txBox="1">
            <a:spLocks noGrp="1"/>
          </p:cNvSpPr>
          <p:nvPr>
            <p:ph type="title" idx="3"/>
          </p:nvPr>
        </p:nvSpPr>
        <p:spPr>
          <a:xfrm>
            <a:off x="454425"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Light">
  <p:cSld name="SECTION_HEADER_1">
    <p:bg>
      <p:bgPr>
        <a:solidFill>
          <a:srgbClr val="FFFFFF"/>
        </a:solidFill>
        <a:effectLst/>
      </p:bgPr>
    </p:bg>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Font typeface="Open Sans"/>
              <a:buNone/>
              <a:defRPr sz="3600">
                <a:solidFill>
                  <a:srgbClr val="434343"/>
                </a:solidFill>
                <a:latin typeface="Open Sans"/>
                <a:ea typeface="Open Sans"/>
                <a:cs typeface="Open Sans"/>
                <a:sym typeface="Open Sans"/>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pic>
        <p:nvPicPr>
          <p:cNvPr id="27" name="Google Shape;27;p5"/>
          <p:cNvPicPr preferRelativeResize="0"/>
          <p:nvPr/>
        </p:nvPicPr>
        <p:blipFill rotWithShape="1">
          <a:blip r:embed="rId2">
            <a:alphaModFix/>
          </a:blip>
          <a:srcRect/>
          <a:stretch/>
        </p:blipFill>
        <p:spPr>
          <a:xfrm>
            <a:off x="3841675" y="4268271"/>
            <a:ext cx="1460651" cy="232425"/>
          </a:xfrm>
          <a:prstGeom prst="rect">
            <a:avLst/>
          </a:prstGeom>
          <a:noFill/>
          <a:ln>
            <a:noFill/>
          </a:ln>
        </p:spPr>
      </p:pic>
      <p:sp>
        <p:nvSpPr>
          <p:cNvPr id="28" name="Google Shape;28;p5"/>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29" name="Google Shape;29;p5"/>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30" name="Google Shape;30;p5"/>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body 2 1 2">
  <p:cSld name="TITLE_AND_BODY_2_1_2">
    <p:spTree>
      <p:nvGrpSpPr>
        <p:cNvPr id="1" name="Shape 242"/>
        <p:cNvGrpSpPr/>
        <p:nvPr/>
      </p:nvGrpSpPr>
      <p:grpSpPr>
        <a:xfrm>
          <a:off x="0" y="0"/>
          <a:ext cx="0" cy="0"/>
          <a:chOff x="0" y="0"/>
          <a:chExt cx="0" cy="0"/>
        </a:xfrm>
      </p:grpSpPr>
      <p:sp>
        <p:nvSpPr>
          <p:cNvPr id="243" name="Google Shape;243;p42"/>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44" name="Google Shape;244;p4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45" name="Google Shape;245;p42"/>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6" name="Google Shape;246;p42"/>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47" name="Google Shape;247;p42"/>
          <p:cNvSpPr txBox="1"/>
          <p:nvPr/>
        </p:nvSpPr>
        <p:spPr>
          <a:xfrm>
            <a:off x="372360" y="1517900"/>
            <a:ext cx="2484600" cy="3145200"/>
          </a:xfrm>
          <a:prstGeom prst="rect">
            <a:avLst/>
          </a:prstGeom>
          <a:no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48" name="Google Shape;248;p42"/>
          <p:cNvSpPr txBox="1"/>
          <p:nvPr/>
        </p:nvSpPr>
        <p:spPr>
          <a:xfrm>
            <a:off x="375669" y="1006794"/>
            <a:ext cx="2487300" cy="4938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49" name="Google Shape;249;p42"/>
          <p:cNvSpPr txBox="1">
            <a:spLocks noGrp="1"/>
          </p:cNvSpPr>
          <p:nvPr>
            <p:ph type="body" idx="1"/>
          </p:nvPr>
        </p:nvSpPr>
        <p:spPr>
          <a:xfrm>
            <a:off x="416150" y="154307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50" name="Google Shape;250;p42"/>
          <p:cNvSpPr txBox="1">
            <a:spLocks noGrp="1"/>
          </p:cNvSpPr>
          <p:nvPr>
            <p:ph type="title" idx="2"/>
          </p:nvPr>
        </p:nvSpPr>
        <p:spPr>
          <a:xfrm>
            <a:off x="462663" y="1056900"/>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51" name="Google Shape;251;p42"/>
          <p:cNvSpPr txBox="1">
            <a:spLocks noGrp="1"/>
          </p:cNvSpPr>
          <p:nvPr>
            <p:ph type="body" idx="3"/>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body 2 1 3">
  <p:cSld name="TITLE_AND_BODY_2_1_3">
    <p:spTree>
      <p:nvGrpSpPr>
        <p:cNvPr id="1" name="Shape 252"/>
        <p:cNvGrpSpPr/>
        <p:nvPr/>
      </p:nvGrpSpPr>
      <p:grpSpPr>
        <a:xfrm>
          <a:off x="0" y="0"/>
          <a:ext cx="0" cy="0"/>
          <a:chOff x="0" y="0"/>
          <a:chExt cx="0" cy="0"/>
        </a:xfrm>
      </p:grpSpPr>
      <p:sp>
        <p:nvSpPr>
          <p:cNvPr id="253" name="Google Shape;253;p43"/>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54" name="Google Shape;254;p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55" name="Google Shape;255;p43"/>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56" name="Google Shape;256;p43"/>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257" name="Google Shape;257;p43"/>
          <p:cNvSpPr txBox="1"/>
          <p:nvPr/>
        </p:nvSpPr>
        <p:spPr>
          <a:xfrm>
            <a:off x="377873" y="1517900"/>
            <a:ext cx="2513400" cy="3145200"/>
          </a:xfrm>
          <a:prstGeom prst="rect">
            <a:avLst/>
          </a:prstGeom>
          <a:no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rgbClr val="000000"/>
              </a:solidFill>
              <a:latin typeface="Century Gothic"/>
              <a:ea typeface="Century Gothic"/>
              <a:cs typeface="Century Gothic"/>
              <a:sym typeface="Century Gothic"/>
            </a:endParaRPr>
          </a:p>
        </p:txBody>
      </p:sp>
      <p:sp>
        <p:nvSpPr>
          <p:cNvPr id="258" name="Google Shape;258;p43"/>
          <p:cNvSpPr txBox="1"/>
          <p:nvPr/>
        </p:nvSpPr>
        <p:spPr>
          <a:xfrm>
            <a:off x="392275" y="1006775"/>
            <a:ext cx="2484600" cy="493800"/>
          </a:xfrm>
          <a:prstGeom prst="rect">
            <a:avLst/>
          </a:prstGeom>
          <a:solidFill>
            <a:schemeClr val="accent4"/>
          </a:solidFill>
          <a:ln w="9525" cap="flat" cmpd="sng">
            <a:solidFill>
              <a:schemeClr val="accent4"/>
            </a:solidFill>
            <a:prstDash val="solid"/>
            <a:round/>
            <a:headEnd type="none" w="sm" len="sm"/>
            <a:tailEnd type="none" w="sm" len="sm"/>
          </a:ln>
        </p:spPr>
        <p:txBody>
          <a:bodyPr spcFirstLastPara="1" wrap="square" lIns="68575" tIns="68575" rIns="68575" bIns="68575" anchor="t"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rgbClr val="FFFFFF"/>
              </a:solidFill>
              <a:latin typeface="Century Gothic"/>
              <a:ea typeface="Century Gothic"/>
              <a:cs typeface="Century Gothic"/>
              <a:sym typeface="Century Gothic"/>
            </a:endParaRPr>
          </a:p>
        </p:txBody>
      </p:sp>
      <p:sp>
        <p:nvSpPr>
          <p:cNvPr id="259" name="Google Shape;259;p43"/>
          <p:cNvSpPr txBox="1">
            <a:spLocks noGrp="1"/>
          </p:cNvSpPr>
          <p:nvPr>
            <p:ph type="body" idx="1"/>
          </p:nvPr>
        </p:nvSpPr>
        <p:spPr>
          <a:xfrm>
            <a:off x="436075" y="1543025"/>
            <a:ext cx="2397000" cy="31200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60" name="Google Shape;260;p43"/>
          <p:cNvSpPr txBox="1">
            <a:spLocks noGrp="1"/>
          </p:cNvSpPr>
          <p:nvPr>
            <p:ph type="title" idx="2"/>
          </p:nvPr>
        </p:nvSpPr>
        <p:spPr>
          <a:xfrm>
            <a:off x="450525" y="1056875"/>
            <a:ext cx="2333700" cy="39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900"/>
              <a:buNone/>
              <a:defRPr sz="1900">
                <a:solidFill>
                  <a:srgbClr val="FFFFFF"/>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61" name="Google Shape;261;p43"/>
          <p:cNvSpPr txBox="1">
            <a:spLocks noGrp="1"/>
          </p:cNvSpPr>
          <p:nvPr>
            <p:ph type="body" idx="3"/>
          </p:nvPr>
        </p:nvSpPr>
        <p:spPr>
          <a:xfrm>
            <a:off x="2996925" y="1006800"/>
            <a:ext cx="5475000" cy="36561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62"/>
        <p:cNvGrpSpPr/>
        <p:nvPr/>
      </p:nvGrpSpPr>
      <p:grpSpPr>
        <a:xfrm>
          <a:off x="0" y="0"/>
          <a:ext cx="0" cy="0"/>
          <a:chOff x="0" y="0"/>
          <a:chExt cx="0" cy="0"/>
        </a:xfrm>
      </p:grpSpPr>
      <p:sp>
        <p:nvSpPr>
          <p:cNvPr id="263" name="Google Shape;263;p44"/>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264" name="Google Shape;264;p4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65" name="Google Shape;265;p44"/>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66" name="Google Shape;266;p44"/>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2_Title Only">
  <p:cSld name="2_Title Only">
    <p:spTree>
      <p:nvGrpSpPr>
        <p:cNvPr id="1" name="Shape 267"/>
        <p:cNvGrpSpPr/>
        <p:nvPr/>
      </p:nvGrpSpPr>
      <p:grpSpPr>
        <a:xfrm>
          <a:off x="0" y="0"/>
          <a:ext cx="0" cy="0"/>
          <a:chOff x="0" y="0"/>
          <a:chExt cx="0" cy="0"/>
        </a:xfrm>
      </p:grpSpPr>
      <p:sp>
        <p:nvSpPr>
          <p:cNvPr id="268" name="Google Shape;268;p45"/>
          <p:cNvSpPr txBox="1">
            <a:spLocks noGrp="1"/>
          </p:cNvSpPr>
          <p:nvPr>
            <p:ph type="dt" idx="10"/>
          </p:nvPr>
        </p:nvSpPr>
        <p:spPr>
          <a:xfrm>
            <a:off x="366824" y="4831055"/>
            <a:ext cx="2133600" cy="2748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9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269" name="Google Shape;269;p45"/>
          <p:cNvSpPr txBox="1">
            <a:spLocks noGrp="1"/>
          </p:cNvSpPr>
          <p:nvPr>
            <p:ph type="sldNum" idx="12"/>
          </p:nvPr>
        </p:nvSpPr>
        <p:spPr>
          <a:xfrm>
            <a:off x="6705600" y="4834417"/>
            <a:ext cx="2133600" cy="228600"/>
          </a:xfrm>
          <a:prstGeom prst="rect">
            <a:avLst/>
          </a:prstGeom>
          <a:noFill/>
          <a:ln>
            <a:noFill/>
          </a:ln>
        </p:spPr>
        <p:txBody>
          <a:bodyPr spcFirstLastPara="1" wrap="square" lIns="68575" tIns="34275" rIns="68575" bIns="34275" anchor="b" anchorCtr="0">
            <a:noAutofit/>
          </a:bodyPr>
          <a:lstStyle>
            <a:lvl1pPr marL="0" marR="0" lvl="0" indent="0" algn="r" rtl="0">
              <a:spcBef>
                <a:spcPts val="0"/>
              </a:spcBef>
              <a:buNone/>
              <a:defRPr sz="900" b="0">
                <a:solidFill>
                  <a:srgbClr val="7F7F7F"/>
                </a:solidFill>
                <a:latin typeface="Arial"/>
                <a:ea typeface="Arial"/>
                <a:cs typeface="Arial"/>
                <a:sym typeface="Arial"/>
              </a:defRPr>
            </a:lvl1pPr>
            <a:lvl2pPr marL="0" marR="0" lvl="1" indent="0" algn="r" rtl="0">
              <a:spcBef>
                <a:spcPts val="0"/>
              </a:spcBef>
              <a:buNone/>
              <a:defRPr sz="900" b="0">
                <a:solidFill>
                  <a:srgbClr val="7F7F7F"/>
                </a:solidFill>
                <a:latin typeface="Arial"/>
                <a:ea typeface="Arial"/>
                <a:cs typeface="Arial"/>
                <a:sym typeface="Arial"/>
              </a:defRPr>
            </a:lvl2pPr>
            <a:lvl3pPr marL="0" marR="0" lvl="2" indent="0" algn="r" rtl="0">
              <a:spcBef>
                <a:spcPts val="0"/>
              </a:spcBef>
              <a:buNone/>
              <a:defRPr sz="900" b="0">
                <a:solidFill>
                  <a:srgbClr val="7F7F7F"/>
                </a:solidFill>
                <a:latin typeface="Arial"/>
                <a:ea typeface="Arial"/>
                <a:cs typeface="Arial"/>
                <a:sym typeface="Arial"/>
              </a:defRPr>
            </a:lvl3pPr>
            <a:lvl4pPr marL="0" marR="0" lvl="3" indent="0" algn="r" rtl="0">
              <a:spcBef>
                <a:spcPts val="0"/>
              </a:spcBef>
              <a:buNone/>
              <a:defRPr sz="900" b="0">
                <a:solidFill>
                  <a:srgbClr val="7F7F7F"/>
                </a:solidFill>
                <a:latin typeface="Arial"/>
                <a:ea typeface="Arial"/>
                <a:cs typeface="Arial"/>
                <a:sym typeface="Arial"/>
              </a:defRPr>
            </a:lvl4pPr>
            <a:lvl5pPr marL="0" marR="0" lvl="4" indent="0" algn="r" rtl="0">
              <a:spcBef>
                <a:spcPts val="0"/>
              </a:spcBef>
              <a:buNone/>
              <a:defRPr sz="900" b="0">
                <a:solidFill>
                  <a:srgbClr val="7F7F7F"/>
                </a:solidFill>
                <a:latin typeface="Arial"/>
                <a:ea typeface="Arial"/>
                <a:cs typeface="Arial"/>
                <a:sym typeface="Arial"/>
              </a:defRPr>
            </a:lvl5pPr>
            <a:lvl6pPr marL="0" marR="0" lvl="5" indent="0" algn="r" rtl="0">
              <a:spcBef>
                <a:spcPts val="0"/>
              </a:spcBef>
              <a:buNone/>
              <a:defRPr sz="900" b="0">
                <a:solidFill>
                  <a:srgbClr val="7F7F7F"/>
                </a:solidFill>
                <a:latin typeface="Arial"/>
                <a:ea typeface="Arial"/>
                <a:cs typeface="Arial"/>
                <a:sym typeface="Arial"/>
              </a:defRPr>
            </a:lvl6pPr>
            <a:lvl7pPr marL="0" marR="0" lvl="6" indent="0" algn="r" rtl="0">
              <a:spcBef>
                <a:spcPts val="0"/>
              </a:spcBef>
              <a:buNone/>
              <a:defRPr sz="900" b="0">
                <a:solidFill>
                  <a:srgbClr val="7F7F7F"/>
                </a:solidFill>
                <a:latin typeface="Arial"/>
                <a:ea typeface="Arial"/>
                <a:cs typeface="Arial"/>
                <a:sym typeface="Arial"/>
              </a:defRPr>
            </a:lvl7pPr>
            <a:lvl8pPr marL="0" marR="0" lvl="7" indent="0" algn="r" rtl="0">
              <a:spcBef>
                <a:spcPts val="0"/>
              </a:spcBef>
              <a:buNone/>
              <a:defRPr sz="900" b="0">
                <a:solidFill>
                  <a:srgbClr val="7F7F7F"/>
                </a:solidFill>
                <a:latin typeface="Arial"/>
                <a:ea typeface="Arial"/>
                <a:cs typeface="Arial"/>
                <a:sym typeface="Arial"/>
              </a:defRPr>
            </a:lvl8pPr>
            <a:lvl9pPr marL="0" marR="0" lvl="8" indent="0" algn="r" rtl="0">
              <a:spcBef>
                <a:spcPts val="0"/>
              </a:spcBef>
              <a:buNone/>
              <a:defRPr sz="900" b="0">
                <a:solidFill>
                  <a:srgbClr val="7F7F7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70" name="Google Shape;270;p45"/>
          <p:cNvSpPr txBox="1">
            <a:spLocks noGrp="1"/>
          </p:cNvSpPr>
          <p:nvPr>
            <p:ph type="title"/>
          </p:nvPr>
        </p:nvSpPr>
        <p:spPr>
          <a:xfrm>
            <a:off x="366824" y="215153"/>
            <a:ext cx="8015100" cy="685800"/>
          </a:xfrm>
          <a:prstGeom prst="rect">
            <a:avLst/>
          </a:prstGeom>
          <a:noFill/>
          <a:ln>
            <a:noFill/>
          </a:ln>
        </p:spPr>
        <p:txBody>
          <a:bodyPr spcFirstLastPara="1" wrap="square" lIns="67850" tIns="33350" rIns="67850" bIns="33350" anchor="ctr" anchorCtr="0">
            <a:noAutofit/>
          </a:bodyPr>
          <a:lstStyle>
            <a:lvl1pPr marR="0" lvl="0" algn="l" rtl="0">
              <a:lnSpc>
                <a:spcPct val="95000"/>
              </a:lnSpc>
              <a:spcBef>
                <a:spcPts val="0"/>
              </a:spcBef>
              <a:spcAft>
                <a:spcPts val="0"/>
              </a:spcAft>
              <a:buSzPts val="4000"/>
              <a:buNone/>
              <a:defRPr sz="2800" b="1" i="0" u="none" strike="noStrike" cap="none">
                <a:solidFill>
                  <a:srgbClr val="273272"/>
                </a:solidFill>
                <a:latin typeface="Arial"/>
                <a:ea typeface="Arial"/>
                <a:cs typeface="Arial"/>
                <a:sym typeface="Arial"/>
              </a:defRPr>
            </a:lvl1pPr>
            <a:lvl2pPr marR="0" lvl="1"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2pPr>
            <a:lvl3pPr marR="0" lvl="2"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3pPr>
            <a:lvl4pPr marR="0" lvl="3"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4pPr>
            <a:lvl5pPr marR="0" lvl="4" algn="ctr" rtl="0">
              <a:spcBef>
                <a:spcPts val="0"/>
              </a:spcBef>
              <a:spcAft>
                <a:spcPts val="0"/>
              </a:spcAft>
              <a:buSzPts val="2400"/>
              <a:buNone/>
              <a:defRPr sz="3200" b="1" i="0" u="none" strike="noStrike" cap="none">
                <a:solidFill>
                  <a:schemeClr val="lt1"/>
                </a:solidFill>
                <a:latin typeface="Helvetica Neue"/>
                <a:ea typeface="Helvetica Neue"/>
                <a:cs typeface="Helvetica Neue"/>
                <a:sym typeface="Helvetica Neue"/>
              </a:defRPr>
            </a:lvl5pPr>
            <a:lvl6pPr marR="0" lvl="5" algn="ctr" rtl="0">
              <a:spcBef>
                <a:spcPts val="0"/>
              </a:spcBef>
              <a:spcAft>
                <a:spcPts val="0"/>
              </a:spcAft>
              <a:buSzPts val="2400"/>
              <a:buNone/>
              <a:defRPr sz="3200" b="1" i="0" u="none" strike="noStrike" cap="none">
                <a:solidFill>
                  <a:schemeClr val="lt1"/>
                </a:solidFill>
                <a:latin typeface="Arial"/>
                <a:ea typeface="Arial"/>
                <a:cs typeface="Arial"/>
                <a:sym typeface="Arial"/>
              </a:defRPr>
            </a:lvl6pPr>
            <a:lvl7pPr marR="0" lvl="6" algn="ctr" rtl="0">
              <a:spcBef>
                <a:spcPts val="0"/>
              </a:spcBef>
              <a:spcAft>
                <a:spcPts val="0"/>
              </a:spcAft>
              <a:buSzPts val="2400"/>
              <a:buNone/>
              <a:defRPr sz="3200" b="1" i="0" u="none" strike="noStrike" cap="none">
                <a:solidFill>
                  <a:schemeClr val="lt1"/>
                </a:solidFill>
                <a:latin typeface="Arial"/>
                <a:ea typeface="Arial"/>
                <a:cs typeface="Arial"/>
                <a:sym typeface="Arial"/>
              </a:defRPr>
            </a:lvl7pPr>
            <a:lvl8pPr marR="0" lvl="7" algn="ctr" rtl="0">
              <a:spcBef>
                <a:spcPts val="0"/>
              </a:spcBef>
              <a:spcAft>
                <a:spcPts val="0"/>
              </a:spcAft>
              <a:buSzPts val="2400"/>
              <a:buNone/>
              <a:defRPr sz="3200" b="1" i="0" u="none" strike="noStrike" cap="none">
                <a:solidFill>
                  <a:schemeClr val="lt1"/>
                </a:solidFill>
                <a:latin typeface="Arial"/>
                <a:ea typeface="Arial"/>
                <a:cs typeface="Arial"/>
                <a:sym typeface="Arial"/>
              </a:defRPr>
            </a:lvl8pPr>
            <a:lvl9pPr marR="0" lvl="8" algn="ctr" rtl="0">
              <a:spcBef>
                <a:spcPts val="0"/>
              </a:spcBef>
              <a:spcAft>
                <a:spcPts val="0"/>
              </a:spcAft>
              <a:buSzPts val="2400"/>
              <a:buNone/>
              <a:defRPr sz="3200" b="1" i="0" u="none" strike="noStrike" cap="none">
                <a:solidFill>
                  <a:schemeClr val="lt1"/>
                </a:solidFill>
                <a:latin typeface="Arial"/>
                <a:ea typeface="Arial"/>
                <a:cs typeface="Arial"/>
                <a:sym typeface="Arial"/>
              </a:defRPr>
            </a:lvl9pPr>
          </a:lstStyle>
          <a:p>
            <a:endParaRPr/>
          </a:p>
        </p:txBody>
      </p:sp>
      <p:pic>
        <p:nvPicPr>
          <p:cNvPr id="271" name="Google Shape;271;p45"/>
          <p:cNvPicPr preferRelativeResize="0"/>
          <p:nvPr/>
        </p:nvPicPr>
        <p:blipFill rotWithShape="1">
          <a:blip r:embed="rId2">
            <a:alphaModFix/>
          </a:blip>
          <a:srcRect/>
          <a:stretch/>
        </p:blipFill>
        <p:spPr>
          <a:xfrm>
            <a:off x="8047604" y="228601"/>
            <a:ext cx="867796" cy="675564"/>
          </a:xfrm>
          <a:prstGeom prst="rect">
            <a:avLst/>
          </a:prstGeom>
          <a:noFill/>
          <a:ln>
            <a:noFill/>
          </a:ln>
        </p:spPr>
      </p:pic>
      <p:sp>
        <p:nvSpPr>
          <p:cNvPr id="272" name="Google Shape;272;p45"/>
          <p:cNvSpPr txBox="1">
            <a:spLocks noGrp="1"/>
          </p:cNvSpPr>
          <p:nvPr>
            <p:ph type="body" idx="1"/>
          </p:nvPr>
        </p:nvSpPr>
        <p:spPr>
          <a:xfrm>
            <a:off x="366824" y="1034303"/>
            <a:ext cx="8472300" cy="3712500"/>
          </a:xfrm>
          <a:prstGeom prst="rect">
            <a:avLst/>
          </a:prstGeom>
          <a:noFill/>
          <a:ln>
            <a:noFill/>
          </a:ln>
        </p:spPr>
        <p:txBody>
          <a:bodyPr spcFirstLastPara="1" wrap="square" lIns="68575" tIns="34275" rIns="68575" bIns="34275" anchor="t" anchorCtr="0">
            <a:noAutofit/>
          </a:bodyPr>
          <a:lstStyle>
            <a:lvl1pPr marL="457200" marR="0" lvl="0" indent="-336550" algn="l" rtl="0">
              <a:spcBef>
                <a:spcPts val="0"/>
              </a:spcBef>
              <a:spcAft>
                <a:spcPts val="0"/>
              </a:spcAft>
              <a:buClr>
                <a:srgbClr val="000080"/>
              </a:buClr>
              <a:buSzPts val="1700"/>
              <a:buFont typeface="Arial"/>
              <a:buChar char="•"/>
              <a:defRPr sz="2000" b="0" i="0" u="none" strike="noStrike" cap="none">
                <a:solidFill>
                  <a:schemeClr val="dk1"/>
                </a:solidFill>
                <a:latin typeface="Arial"/>
                <a:ea typeface="Arial"/>
                <a:cs typeface="Arial"/>
                <a:sym typeface="Arial"/>
              </a:defRPr>
            </a:lvl1pPr>
            <a:lvl2pPr marL="914400" marR="0" lvl="1" indent="-342900" algn="l" rtl="0">
              <a:spcBef>
                <a:spcPts val="0"/>
              </a:spcBef>
              <a:spcAft>
                <a:spcPts val="0"/>
              </a:spcAft>
              <a:buClr>
                <a:schemeClr val="dk1"/>
              </a:buClr>
              <a:buSzPts val="1800"/>
              <a:buFont typeface="Merriweather Sans"/>
              <a:buChar char="-"/>
              <a:defRPr sz="1800" b="0" i="0" u="none" strike="noStrike" cap="none">
                <a:solidFill>
                  <a:schemeClr val="dk1"/>
                </a:solidFill>
                <a:latin typeface="Arial"/>
                <a:ea typeface="Arial"/>
                <a:cs typeface="Arial"/>
                <a:sym typeface="Arial"/>
              </a:defRPr>
            </a:lvl2pPr>
            <a:lvl3pPr marL="1371600" marR="0" lvl="2" indent="-342900" algn="l" rtl="0">
              <a:spcBef>
                <a:spcPts val="0"/>
              </a:spcBef>
              <a:spcAft>
                <a:spcPts val="0"/>
              </a:spcAft>
              <a:buClr>
                <a:schemeClr val="dk1"/>
              </a:buClr>
              <a:buSzPts val="1800"/>
              <a:buFont typeface="Merriweather Sans"/>
              <a:buChar char="-"/>
              <a:defRPr sz="1800" b="0" i="0" u="none" strike="noStrike" cap="none">
                <a:solidFill>
                  <a:schemeClr val="dk1"/>
                </a:solidFill>
                <a:latin typeface="Arial"/>
                <a:ea typeface="Arial"/>
                <a:cs typeface="Arial"/>
                <a:sym typeface="Arial"/>
              </a:defRPr>
            </a:lvl3pPr>
            <a:lvl4pPr marL="1828800" marR="0" lvl="3" indent="-330200" algn="l" rtl="0">
              <a:spcBef>
                <a:spcPts val="0"/>
              </a:spcBef>
              <a:spcAft>
                <a:spcPts val="0"/>
              </a:spcAft>
              <a:buClr>
                <a:schemeClr val="dk1"/>
              </a:buClr>
              <a:buSzPts val="1600"/>
              <a:buFont typeface="Merriweather Sans"/>
              <a:buChar char="-"/>
              <a:defRPr sz="1600" b="0" i="0" u="none" strike="noStrike" cap="none">
                <a:solidFill>
                  <a:schemeClr val="dk1"/>
                </a:solidFill>
                <a:latin typeface="Arial"/>
                <a:ea typeface="Arial"/>
                <a:cs typeface="Arial"/>
                <a:sym typeface="Arial"/>
              </a:defRPr>
            </a:lvl4pPr>
            <a:lvl5pPr marL="2286000" marR="0" lvl="4" indent="-330200" algn="l" rtl="0">
              <a:spcBef>
                <a:spcPts val="0"/>
              </a:spcBef>
              <a:spcAft>
                <a:spcPts val="0"/>
              </a:spcAft>
              <a:buClr>
                <a:schemeClr val="dk1"/>
              </a:buClr>
              <a:buSzPts val="1600"/>
              <a:buFont typeface="Merriweather Sans"/>
              <a:buChar char="-"/>
              <a:defRPr sz="1600" b="0" i="0" u="none" strike="noStrike" cap="none">
                <a:solidFill>
                  <a:schemeClr val="dk1"/>
                </a:solidFill>
                <a:latin typeface="Arial"/>
                <a:ea typeface="Arial"/>
                <a:cs typeface="Arial"/>
                <a:sym typeface="Arial"/>
              </a:defRPr>
            </a:lvl5pPr>
            <a:lvl6pPr marL="2743200" marR="0" lvl="5"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spcBef>
                <a:spcPts val="3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Light 1">
  <p:cSld name="SECTION_HEADER_1_1">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6"/>
          <p:cNvSpPr/>
          <p:nvPr/>
        </p:nvSpPr>
        <p:spPr>
          <a:xfrm>
            <a:off x="-12" y="0"/>
            <a:ext cx="9144000" cy="5143500"/>
          </a:xfrm>
          <a:prstGeom prst="rect">
            <a:avLst/>
          </a:prstGeom>
          <a:solidFill>
            <a:srgbClr val="FFFFFF">
              <a:alpha val="8980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6"/>
          <p:cNvSpPr txBox="1">
            <a:spLocks noGrp="1"/>
          </p:cNvSpPr>
          <p:nvPr>
            <p:ph type="title"/>
          </p:nvPr>
        </p:nvSpPr>
        <p:spPr>
          <a:xfrm>
            <a:off x="259800" y="900125"/>
            <a:ext cx="8624400" cy="2640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434343"/>
              </a:buClr>
              <a:buSzPts val="3600"/>
              <a:buNone/>
              <a:defRPr sz="3600">
                <a:solidFill>
                  <a:srgbClr val="434343"/>
                </a:solidFill>
              </a:defRPr>
            </a:lvl1pPr>
            <a:lvl2pPr lvl="1" algn="ctr">
              <a:lnSpc>
                <a:spcPct val="100000"/>
              </a:lnSpc>
              <a:spcBef>
                <a:spcPts val="0"/>
              </a:spcBef>
              <a:spcAft>
                <a:spcPts val="0"/>
              </a:spcAft>
              <a:buClr>
                <a:srgbClr val="434343"/>
              </a:buClr>
              <a:buSzPts val="3600"/>
              <a:buNone/>
              <a:defRPr sz="3600">
                <a:solidFill>
                  <a:srgbClr val="434343"/>
                </a:solidFill>
              </a:defRPr>
            </a:lvl2pPr>
            <a:lvl3pPr lvl="2" algn="ctr">
              <a:lnSpc>
                <a:spcPct val="100000"/>
              </a:lnSpc>
              <a:spcBef>
                <a:spcPts val="0"/>
              </a:spcBef>
              <a:spcAft>
                <a:spcPts val="0"/>
              </a:spcAft>
              <a:buClr>
                <a:srgbClr val="434343"/>
              </a:buClr>
              <a:buSzPts val="3600"/>
              <a:buNone/>
              <a:defRPr sz="3600">
                <a:solidFill>
                  <a:srgbClr val="434343"/>
                </a:solidFill>
              </a:defRPr>
            </a:lvl3pPr>
            <a:lvl4pPr lvl="3" algn="ctr">
              <a:lnSpc>
                <a:spcPct val="100000"/>
              </a:lnSpc>
              <a:spcBef>
                <a:spcPts val="0"/>
              </a:spcBef>
              <a:spcAft>
                <a:spcPts val="0"/>
              </a:spcAft>
              <a:buClr>
                <a:srgbClr val="434343"/>
              </a:buClr>
              <a:buSzPts val="3600"/>
              <a:buNone/>
              <a:defRPr sz="3600">
                <a:solidFill>
                  <a:srgbClr val="434343"/>
                </a:solidFill>
              </a:defRPr>
            </a:lvl4pPr>
            <a:lvl5pPr lvl="4" algn="ctr">
              <a:lnSpc>
                <a:spcPct val="100000"/>
              </a:lnSpc>
              <a:spcBef>
                <a:spcPts val="0"/>
              </a:spcBef>
              <a:spcAft>
                <a:spcPts val="0"/>
              </a:spcAft>
              <a:buClr>
                <a:srgbClr val="434343"/>
              </a:buClr>
              <a:buSzPts val="3600"/>
              <a:buNone/>
              <a:defRPr sz="3600">
                <a:solidFill>
                  <a:srgbClr val="434343"/>
                </a:solidFill>
              </a:defRPr>
            </a:lvl5pPr>
            <a:lvl6pPr lvl="5" algn="ctr">
              <a:lnSpc>
                <a:spcPct val="100000"/>
              </a:lnSpc>
              <a:spcBef>
                <a:spcPts val="0"/>
              </a:spcBef>
              <a:spcAft>
                <a:spcPts val="0"/>
              </a:spcAft>
              <a:buClr>
                <a:srgbClr val="434343"/>
              </a:buClr>
              <a:buSzPts val="3600"/>
              <a:buNone/>
              <a:defRPr sz="3600">
                <a:solidFill>
                  <a:srgbClr val="434343"/>
                </a:solidFill>
              </a:defRPr>
            </a:lvl6pPr>
            <a:lvl7pPr lvl="6" algn="ctr">
              <a:lnSpc>
                <a:spcPct val="100000"/>
              </a:lnSpc>
              <a:spcBef>
                <a:spcPts val="0"/>
              </a:spcBef>
              <a:spcAft>
                <a:spcPts val="0"/>
              </a:spcAft>
              <a:buClr>
                <a:srgbClr val="434343"/>
              </a:buClr>
              <a:buSzPts val="3600"/>
              <a:buNone/>
              <a:defRPr sz="3600">
                <a:solidFill>
                  <a:srgbClr val="434343"/>
                </a:solidFill>
              </a:defRPr>
            </a:lvl7pPr>
            <a:lvl8pPr lvl="7" algn="ctr">
              <a:lnSpc>
                <a:spcPct val="100000"/>
              </a:lnSpc>
              <a:spcBef>
                <a:spcPts val="0"/>
              </a:spcBef>
              <a:spcAft>
                <a:spcPts val="0"/>
              </a:spcAft>
              <a:buClr>
                <a:srgbClr val="434343"/>
              </a:buClr>
              <a:buSzPts val="3600"/>
              <a:buNone/>
              <a:defRPr sz="3600">
                <a:solidFill>
                  <a:srgbClr val="434343"/>
                </a:solidFill>
              </a:defRPr>
            </a:lvl8pPr>
            <a:lvl9pPr lvl="8" algn="ctr">
              <a:lnSpc>
                <a:spcPct val="100000"/>
              </a:lnSpc>
              <a:spcBef>
                <a:spcPts val="0"/>
              </a:spcBef>
              <a:spcAft>
                <a:spcPts val="0"/>
              </a:spcAft>
              <a:buClr>
                <a:srgbClr val="434343"/>
              </a:buClr>
              <a:buSzPts val="3600"/>
              <a:buNone/>
              <a:defRPr sz="3600">
                <a:solidFill>
                  <a:srgbClr val="434343"/>
                </a:solidFill>
              </a:defRPr>
            </a:lvl9pPr>
          </a:lstStyle>
          <a:p>
            <a:endParaRPr/>
          </a:p>
        </p:txBody>
      </p:sp>
      <p:pic>
        <p:nvPicPr>
          <p:cNvPr id="34" name="Google Shape;34;p6"/>
          <p:cNvPicPr preferRelativeResize="0"/>
          <p:nvPr/>
        </p:nvPicPr>
        <p:blipFill rotWithShape="1">
          <a:blip r:embed="rId3">
            <a:alphaModFix/>
          </a:blip>
          <a:srcRect/>
          <a:stretch/>
        </p:blipFill>
        <p:spPr>
          <a:xfrm>
            <a:off x="3841675" y="4268271"/>
            <a:ext cx="1460651" cy="232425"/>
          </a:xfrm>
          <a:prstGeom prst="rect">
            <a:avLst/>
          </a:prstGeom>
          <a:noFill/>
          <a:ln>
            <a:noFill/>
          </a:ln>
        </p:spPr>
      </p:pic>
      <p:sp>
        <p:nvSpPr>
          <p:cNvPr id="35" name="Google Shape;35;p6"/>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cxnSp>
        <p:nvCxnSpPr>
          <p:cNvPr id="36" name="Google Shape;36;p6"/>
          <p:cNvCxnSpPr/>
          <p:nvPr/>
        </p:nvCxnSpPr>
        <p:spPr>
          <a:xfrm rot="10800000" flipH="1">
            <a:off x="2553150" y="4079450"/>
            <a:ext cx="4037700" cy="8700"/>
          </a:xfrm>
          <a:prstGeom prst="straightConnector1">
            <a:avLst/>
          </a:prstGeom>
          <a:noFill/>
          <a:ln w="9525" cap="flat" cmpd="sng">
            <a:solidFill>
              <a:srgbClr val="FFC72C"/>
            </a:solidFill>
            <a:prstDash val="solid"/>
            <a:round/>
            <a:headEnd type="none" w="sm" len="sm"/>
            <a:tailEnd type="none" w="sm" len="sm"/>
          </a:ln>
        </p:spPr>
      </p:cxnSp>
      <p:sp>
        <p:nvSpPr>
          <p:cNvPr id="37" name="Google Shape;37;p6"/>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40" name="Google Shape;40;p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1" name="Google Shape;41;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42" name="Google Shape;42;p7"/>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3" name="Google Shape;43;p7"/>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 type="twoColTx">
  <p:cSld name="TITLE_AND_TWO_COLUMNS">
    <p:spTree>
      <p:nvGrpSpPr>
        <p:cNvPr id="1" name="Shape 44"/>
        <p:cNvGrpSpPr/>
        <p:nvPr/>
      </p:nvGrpSpPr>
      <p:grpSpPr>
        <a:xfrm>
          <a:off x="0" y="0"/>
          <a:ext cx="0" cy="0"/>
          <a:chOff x="0" y="0"/>
          <a:chExt cx="0" cy="0"/>
        </a:xfrm>
      </p:grpSpPr>
      <p:sp>
        <p:nvSpPr>
          <p:cNvPr id="45" name="Google Shape;45;p8"/>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46" name="Google Shape;46;p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47" name="Google Shape;47;p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Clr>
                <a:srgbClr val="434343"/>
              </a:buClr>
              <a:buSzPts val="1400"/>
              <a:buChar char="●"/>
              <a:defRPr sz="1400">
                <a:solidFill>
                  <a:srgbClr val="434343"/>
                </a:solidFill>
              </a:defRPr>
            </a:lvl1pPr>
            <a:lvl2pPr marL="914400" lvl="1" indent="-304800" algn="l">
              <a:lnSpc>
                <a:spcPct val="115000"/>
              </a:lnSpc>
              <a:spcBef>
                <a:spcPts val="0"/>
              </a:spcBef>
              <a:spcAft>
                <a:spcPts val="0"/>
              </a:spcAft>
              <a:buClr>
                <a:srgbClr val="434343"/>
              </a:buClr>
              <a:buSzPts val="1200"/>
              <a:buChar char="○"/>
              <a:defRPr sz="1200">
                <a:solidFill>
                  <a:srgbClr val="434343"/>
                </a:solidFill>
              </a:defRPr>
            </a:lvl2pPr>
            <a:lvl3pPr marL="1371600" lvl="2" indent="-304800" algn="l">
              <a:lnSpc>
                <a:spcPct val="115000"/>
              </a:lnSpc>
              <a:spcBef>
                <a:spcPts val="0"/>
              </a:spcBef>
              <a:spcAft>
                <a:spcPts val="0"/>
              </a:spcAft>
              <a:buClr>
                <a:srgbClr val="434343"/>
              </a:buClr>
              <a:buSzPts val="1200"/>
              <a:buChar char="■"/>
              <a:defRPr sz="1200">
                <a:solidFill>
                  <a:srgbClr val="434343"/>
                </a:solidFill>
              </a:defRPr>
            </a:lvl3pPr>
            <a:lvl4pPr marL="1828800" lvl="3" indent="-304800" algn="l">
              <a:lnSpc>
                <a:spcPct val="115000"/>
              </a:lnSpc>
              <a:spcBef>
                <a:spcPts val="0"/>
              </a:spcBef>
              <a:spcAft>
                <a:spcPts val="0"/>
              </a:spcAft>
              <a:buClr>
                <a:srgbClr val="434343"/>
              </a:buClr>
              <a:buSzPts val="1200"/>
              <a:buChar char="●"/>
              <a:defRPr sz="1200">
                <a:solidFill>
                  <a:srgbClr val="434343"/>
                </a:solidFill>
              </a:defRPr>
            </a:lvl4pPr>
            <a:lvl5pPr marL="2286000" lvl="4" indent="-304800" algn="l">
              <a:lnSpc>
                <a:spcPct val="115000"/>
              </a:lnSpc>
              <a:spcBef>
                <a:spcPts val="0"/>
              </a:spcBef>
              <a:spcAft>
                <a:spcPts val="0"/>
              </a:spcAft>
              <a:buClr>
                <a:srgbClr val="434343"/>
              </a:buClr>
              <a:buSzPts val="1200"/>
              <a:buChar char="○"/>
              <a:defRPr sz="1200">
                <a:solidFill>
                  <a:srgbClr val="434343"/>
                </a:solidFill>
              </a:defRPr>
            </a:lvl5pPr>
            <a:lvl6pPr marL="2743200" lvl="5" indent="-304800" algn="l">
              <a:lnSpc>
                <a:spcPct val="115000"/>
              </a:lnSpc>
              <a:spcBef>
                <a:spcPts val="0"/>
              </a:spcBef>
              <a:spcAft>
                <a:spcPts val="0"/>
              </a:spcAft>
              <a:buClr>
                <a:srgbClr val="434343"/>
              </a:buClr>
              <a:buSzPts val="1200"/>
              <a:buChar char="■"/>
              <a:defRPr sz="1200">
                <a:solidFill>
                  <a:srgbClr val="434343"/>
                </a:solidFill>
              </a:defRPr>
            </a:lvl6pPr>
            <a:lvl7pPr marL="3200400" lvl="6" indent="-304800" algn="l">
              <a:lnSpc>
                <a:spcPct val="115000"/>
              </a:lnSpc>
              <a:spcBef>
                <a:spcPts val="0"/>
              </a:spcBef>
              <a:spcAft>
                <a:spcPts val="0"/>
              </a:spcAft>
              <a:buClr>
                <a:srgbClr val="434343"/>
              </a:buClr>
              <a:buSzPts val="1200"/>
              <a:buChar char="●"/>
              <a:defRPr sz="1200">
                <a:solidFill>
                  <a:srgbClr val="434343"/>
                </a:solidFill>
              </a:defRPr>
            </a:lvl7pPr>
            <a:lvl8pPr marL="3657600" lvl="7" indent="-304800" algn="l">
              <a:lnSpc>
                <a:spcPct val="115000"/>
              </a:lnSpc>
              <a:spcBef>
                <a:spcPts val="0"/>
              </a:spcBef>
              <a:spcAft>
                <a:spcPts val="0"/>
              </a:spcAft>
              <a:buClr>
                <a:srgbClr val="434343"/>
              </a:buClr>
              <a:buSzPts val="1200"/>
              <a:buChar char="○"/>
              <a:defRPr sz="1200">
                <a:solidFill>
                  <a:srgbClr val="434343"/>
                </a:solidFill>
              </a:defRPr>
            </a:lvl8pPr>
            <a:lvl9pPr marL="4114800" lvl="8" indent="-304800" algn="l">
              <a:lnSpc>
                <a:spcPct val="115000"/>
              </a:lnSpc>
              <a:spcBef>
                <a:spcPts val="0"/>
              </a:spcBef>
              <a:spcAft>
                <a:spcPts val="0"/>
              </a:spcAft>
              <a:buClr>
                <a:srgbClr val="434343"/>
              </a:buClr>
              <a:buSzPts val="1200"/>
              <a:buChar char="■"/>
              <a:defRPr sz="1200">
                <a:solidFill>
                  <a:srgbClr val="434343"/>
                </a:solidFill>
              </a:defRPr>
            </a:lvl9pPr>
          </a:lstStyle>
          <a:p>
            <a:endParaRPr/>
          </a:p>
        </p:txBody>
      </p:sp>
      <p:sp>
        <p:nvSpPr>
          <p:cNvPr id="48" name="Google Shape;4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49" name="Google Shape;49;p8"/>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50" name="Google Shape;50;p8"/>
          <p:cNvPicPr preferRelativeResize="0"/>
          <p:nvPr/>
        </p:nvPicPr>
        <p:blipFill rotWithShape="1">
          <a:blip r:embed="rId2">
            <a:alphaModFix/>
          </a:blip>
          <a:srcRect/>
          <a:stretch/>
        </p:blipFill>
        <p:spPr>
          <a:xfrm>
            <a:off x="181200" y="4743821"/>
            <a:ext cx="1460651" cy="23242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9"/>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434343"/>
              </a:buClr>
              <a:buSzPts val="4000"/>
              <a:buNone/>
              <a:defRPr>
                <a:solidFill>
                  <a:srgbClr val="434343"/>
                </a:solidFill>
              </a:defRPr>
            </a:lvl1pPr>
            <a:lvl2pPr lvl="1" algn="l">
              <a:lnSpc>
                <a:spcPct val="100000"/>
              </a:lnSpc>
              <a:spcBef>
                <a:spcPts val="0"/>
              </a:spcBef>
              <a:spcAft>
                <a:spcPts val="0"/>
              </a:spcAft>
              <a:buClr>
                <a:srgbClr val="434343"/>
              </a:buClr>
              <a:buSzPts val="2400"/>
              <a:buNone/>
              <a:defRPr>
                <a:solidFill>
                  <a:srgbClr val="434343"/>
                </a:solidFill>
              </a:defRPr>
            </a:lvl2pPr>
            <a:lvl3pPr lvl="2" algn="l">
              <a:lnSpc>
                <a:spcPct val="100000"/>
              </a:lnSpc>
              <a:spcBef>
                <a:spcPts val="0"/>
              </a:spcBef>
              <a:spcAft>
                <a:spcPts val="0"/>
              </a:spcAft>
              <a:buClr>
                <a:srgbClr val="434343"/>
              </a:buClr>
              <a:buSzPts val="2400"/>
              <a:buNone/>
              <a:defRPr>
                <a:solidFill>
                  <a:srgbClr val="434343"/>
                </a:solidFill>
              </a:defRPr>
            </a:lvl3pPr>
            <a:lvl4pPr lvl="3" algn="l">
              <a:lnSpc>
                <a:spcPct val="100000"/>
              </a:lnSpc>
              <a:spcBef>
                <a:spcPts val="0"/>
              </a:spcBef>
              <a:spcAft>
                <a:spcPts val="0"/>
              </a:spcAft>
              <a:buClr>
                <a:srgbClr val="434343"/>
              </a:buClr>
              <a:buSzPts val="2400"/>
              <a:buNone/>
              <a:defRPr>
                <a:solidFill>
                  <a:srgbClr val="434343"/>
                </a:solidFill>
              </a:defRPr>
            </a:lvl4pPr>
            <a:lvl5pPr lvl="4" algn="l">
              <a:lnSpc>
                <a:spcPct val="100000"/>
              </a:lnSpc>
              <a:spcBef>
                <a:spcPts val="0"/>
              </a:spcBef>
              <a:spcAft>
                <a:spcPts val="0"/>
              </a:spcAft>
              <a:buClr>
                <a:srgbClr val="434343"/>
              </a:buClr>
              <a:buSzPts val="2400"/>
              <a:buNone/>
              <a:defRPr>
                <a:solidFill>
                  <a:srgbClr val="434343"/>
                </a:solidFill>
              </a:defRPr>
            </a:lvl5pPr>
            <a:lvl6pPr lvl="5" algn="l">
              <a:lnSpc>
                <a:spcPct val="100000"/>
              </a:lnSpc>
              <a:spcBef>
                <a:spcPts val="0"/>
              </a:spcBef>
              <a:spcAft>
                <a:spcPts val="0"/>
              </a:spcAft>
              <a:buClr>
                <a:srgbClr val="434343"/>
              </a:buClr>
              <a:buSzPts val="2400"/>
              <a:buNone/>
              <a:defRPr>
                <a:solidFill>
                  <a:srgbClr val="434343"/>
                </a:solidFill>
              </a:defRPr>
            </a:lvl6pPr>
            <a:lvl7pPr lvl="6" algn="l">
              <a:lnSpc>
                <a:spcPct val="100000"/>
              </a:lnSpc>
              <a:spcBef>
                <a:spcPts val="0"/>
              </a:spcBef>
              <a:spcAft>
                <a:spcPts val="0"/>
              </a:spcAft>
              <a:buClr>
                <a:srgbClr val="434343"/>
              </a:buClr>
              <a:buSzPts val="2400"/>
              <a:buNone/>
              <a:defRPr>
                <a:solidFill>
                  <a:srgbClr val="434343"/>
                </a:solidFill>
              </a:defRPr>
            </a:lvl7pPr>
            <a:lvl8pPr lvl="7" algn="l">
              <a:lnSpc>
                <a:spcPct val="100000"/>
              </a:lnSpc>
              <a:spcBef>
                <a:spcPts val="0"/>
              </a:spcBef>
              <a:spcAft>
                <a:spcPts val="0"/>
              </a:spcAft>
              <a:buClr>
                <a:srgbClr val="434343"/>
              </a:buClr>
              <a:buSzPts val="2400"/>
              <a:buNone/>
              <a:defRPr>
                <a:solidFill>
                  <a:srgbClr val="434343"/>
                </a:solidFill>
              </a:defRPr>
            </a:lvl8pPr>
            <a:lvl9pPr lvl="8" algn="l">
              <a:lnSpc>
                <a:spcPct val="100000"/>
              </a:lnSpc>
              <a:spcBef>
                <a:spcPts val="0"/>
              </a:spcBef>
              <a:spcAft>
                <a:spcPts val="0"/>
              </a:spcAft>
              <a:buClr>
                <a:srgbClr val="434343"/>
              </a:buClr>
              <a:buSzPts val="2400"/>
              <a:buNone/>
              <a:defRPr>
                <a:solidFill>
                  <a:srgbClr val="434343"/>
                </a:solidFill>
              </a:defRPr>
            </a:lvl9pPr>
          </a:lstStyle>
          <a:p>
            <a:endParaRPr/>
          </a:p>
        </p:txBody>
      </p:sp>
      <p:sp>
        <p:nvSpPr>
          <p:cNvPr id="53" name="Google Shape;53;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4" name="Google Shape;54;p9"/>
          <p:cNvPicPr preferRelativeResize="0"/>
          <p:nvPr/>
        </p:nvPicPr>
        <p:blipFill rotWithShape="1">
          <a:blip r:embed="rId2">
            <a:alphaModFix/>
          </a:blip>
          <a:srcRect/>
          <a:stretch/>
        </p:blipFill>
        <p:spPr>
          <a:xfrm>
            <a:off x="181200" y="4743821"/>
            <a:ext cx="1460651" cy="232425"/>
          </a:xfrm>
          <a:prstGeom prst="rect">
            <a:avLst/>
          </a:prstGeom>
          <a:noFill/>
          <a:ln>
            <a:noFill/>
          </a:ln>
        </p:spPr>
      </p:pic>
      <p:sp>
        <p:nvSpPr>
          <p:cNvPr id="55" name="Google Shape;55;p9"/>
          <p:cNvSpPr/>
          <p:nvPr/>
        </p:nvSpPr>
        <p:spPr>
          <a:xfrm>
            <a:off x="0" y="0"/>
            <a:ext cx="9144000" cy="102900"/>
          </a:xfrm>
          <a:prstGeom prst="rect">
            <a:avLst/>
          </a:prstGeom>
          <a:gradFill>
            <a:gsLst>
              <a:gs pos="0">
                <a:srgbClr val="0A3799"/>
              </a:gs>
              <a:gs pos="100000">
                <a:srgbClr val="0A6B7C"/>
              </a:gs>
            </a:gsLst>
            <a:lin ang="0"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Accent Highlight">
  <p:cSld name="SECTION_HEADER_2">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0"/>
          <p:cNvSpPr/>
          <p:nvPr/>
        </p:nvSpPr>
        <p:spPr>
          <a:xfrm>
            <a:off x="-12" y="0"/>
            <a:ext cx="9144000" cy="5143500"/>
          </a:xfrm>
          <a:prstGeom prst="rect">
            <a:avLst/>
          </a:prstGeom>
          <a:solidFill>
            <a:srgbClr val="0A3799">
              <a:alpha val="5725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10"/>
          <p:cNvSpPr txBox="1">
            <a:spLocks noGrp="1"/>
          </p:cNvSpPr>
          <p:nvPr>
            <p:ph type="sldNum" idx="12"/>
          </p:nvPr>
        </p:nvSpPr>
        <p:spPr>
          <a:xfrm>
            <a:off x="8463883" y="4635442"/>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10"/>
          <p:cNvSpPr/>
          <p:nvPr/>
        </p:nvSpPr>
        <p:spPr>
          <a:xfrm>
            <a:off x="0" y="0"/>
            <a:ext cx="4314600" cy="5143500"/>
          </a:xfrm>
          <a:prstGeom prst="rect">
            <a:avLst/>
          </a:prstGeom>
          <a:solidFill>
            <a:srgbClr val="FFC72C"/>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1" i="0" u="none" strike="noStrike" cap="none">
              <a:solidFill>
                <a:srgbClr val="FFFFFF"/>
              </a:solidFill>
              <a:latin typeface="Arial"/>
              <a:ea typeface="Arial"/>
              <a:cs typeface="Arial"/>
              <a:sym typeface="Arial"/>
            </a:endParaRPr>
          </a:p>
        </p:txBody>
      </p:sp>
      <p:pic>
        <p:nvPicPr>
          <p:cNvPr id="60" name="Google Shape;60;p10"/>
          <p:cNvPicPr preferRelativeResize="0"/>
          <p:nvPr/>
        </p:nvPicPr>
        <p:blipFill rotWithShape="1">
          <a:blip r:embed="rId3">
            <a:alphaModFix/>
          </a:blip>
          <a:srcRect/>
          <a:stretch/>
        </p:blipFill>
        <p:spPr>
          <a:xfrm>
            <a:off x="181200" y="4743821"/>
            <a:ext cx="1460651" cy="232425"/>
          </a:xfrm>
          <a:prstGeom prst="rect">
            <a:avLst/>
          </a:prstGeom>
          <a:noFill/>
          <a:ln>
            <a:noFill/>
          </a:ln>
        </p:spPr>
      </p:pic>
      <p:sp>
        <p:nvSpPr>
          <p:cNvPr id="61" name="Google Shape;61;p10"/>
          <p:cNvSpPr txBox="1">
            <a:spLocks noGrp="1"/>
          </p:cNvSpPr>
          <p:nvPr>
            <p:ph type="title"/>
          </p:nvPr>
        </p:nvSpPr>
        <p:spPr>
          <a:xfrm>
            <a:off x="199375" y="205750"/>
            <a:ext cx="3934800" cy="4429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rgbClr val="FFFFFF"/>
              </a:buClr>
              <a:buSzPts val="3600"/>
              <a:buNone/>
              <a:defRPr sz="3600" b="1">
                <a:solidFill>
                  <a:srgbClr val="FFFFFF"/>
                </a:solidFill>
              </a:defRPr>
            </a:lvl1pPr>
            <a:lvl2pPr lvl="1" algn="ctr">
              <a:lnSpc>
                <a:spcPct val="100000"/>
              </a:lnSpc>
              <a:spcBef>
                <a:spcPts val="0"/>
              </a:spcBef>
              <a:spcAft>
                <a:spcPts val="0"/>
              </a:spcAft>
              <a:buClr>
                <a:srgbClr val="FFFFFF"/>
              </a:buClr>
              <a:buSzPts val="3600"/>
              <a:buNone/>
              <a:defRPr sz="3600" b="1">
                <a:solidFill>
                  <a:srgbClr val="FFFFFF"/>
                </a:solidFill>
              </a:defRPr>
            </a:lvl2pPr>
            <a:lvl3pPr lvl="2" algn="ctr">
              <a:lnSpc>
                <a:spcPct val="100000"/>
              </a:lnSpc>
              <a:spcBef>
                <a:spcPts val="0"/>
              </a:spcBef>
              <a:spcAft>
                <a:spcPts val="0"/>
              </a:spcAft>
              <a:buClr>
                <a:srgbClr val="FFFFFF"/>
              </a:buClr>
              <a:buSzPts val="3600"/>
              <a:buNone/>
              <a:defRPr sz="3600" b="1">
                <a:solidFill>
                  <a:srgbClr val="FFFFFF"/>
                </a:solidFill>
              </a:defRPr>
            </a:lvl3pPr>
            <a:lvl4pPr lvl="3" algn="ctr">
              <a:lnSpc>
                <a:spcPct val="100000"/>
              </a:lnSpc>
              <a:spcBef>
                <a:spcPts val="0"/>
              </a:spcBef>
              <a:spcAft>
                <a:spcPts val="0"/>
              </a:spcAft>
              <a:buClr>
                <a:srgbClr val="FFFFFF"/>
              </a:buClr>
              <a:buSzPts val="3600"/>
              <a:buNone/>
              <a:defRPr sz="3600" b="1">
                <a:solidFill>
                  <a:srgbClr val="FFFFFF"/>
                </a:solidFill>
              </a:defRPr>
            </a:lvl4pPr>
            <a:lvl5pPr lvl="4" algn="ctr">
              <a:lnSpc>
                <a:spcPct val="100000"/>
              </a:lnSpc>
              <a:spcBef>
                <a:spcPts val="0"/>
              </a:spcBef>
              <a:spcAft>
                <a:spcPts val="0"/>
              </a:spcAft>
              <a:buClr>
                <a:srgbClr val="FFFFFF"/>
              </a:buClr>
              <a:buSzPts val="3600"/>
              <a:buNone/>
              <a:defRPr sz="3600" b="1">
                <a:solidFill>
                  <a:srgbClr val="FFFFFF"/>
                </a:solidFill>
              </a:defRPr>
            </a:lvl5pPr>
            <a:lvl6pPr lvl="5" algn="ctr">
              <a:lnSpc>
                <a:spcPct val="100000"/>
              </a:lnSpc>
              <a:spcBef>
                <a:spcPts val="0"/>
              </a:spcBef>
              <a:spcAft>
                <a:spcPts val="0"/>
              </a:spcAft>
              <a:buClr>
                <a:srgbClr val="FFFFFF"/>
              </a:buClr>
              <a:buSzPts val="3600"/>
              <a:buNone/>
              <a:defRPr sz="3600" b="1">
                <a:solidFill>
                  <a:srgbClr val="FFFFFF"/>
                </a:solidFill>
              </a:defRPr>
            </a:lvl6pPr>
            <a:lvl7pPr lvl="6" algn="ctr">
              <a:lnSpc>
                <a:spcPct val="100000"/>
              </a:lnSpc>
              <a:spcBef>
                <a:spcPts val="0"/>
              </a:spcBef>
              <a:spcAft>
                <a:spcPts val="0"/>
              </a:spcAft>
              <a:buClr>
                <a:srgbClr val="FFFFFF"/>
              </a:buClr>
              <a:buSzPts val="3600"/>
              <a:buNone/>
              <a:defRPr sz="3600" b="1">
                <a:solidFill>
                  <a:srgbClr val="FFFFFF"/>
                </a:solidFill>
              </a:defRPr>
            </a:lvl7pPr>
            <a:lvl8pPr lvl="7" algn="ctr">
              <a:lnSpc>
                <a:spcPct val="100000"/>
              </a:lnSpc>
              <a:spcBef>
                <a:spcPts val="0"/>
              </a:spcBef>
              <a:spcAft>
                <a:spcPts val="0"/>
              </a:spcAft>
              <a:buClr>
                <a:srgbClr val="FFFFFF"/>
              </a:buClr>
              <a:buSzPts val="3600"/>
              <a:buNone/>
              <a:defRPr sz="3600" b="1">
                <a:solidFill>
                  <a:srgbClr val="FFFFFF"/>
                </a:solidFill>
              </a:defRPr>
            </a:lvl8pPr>
            <a:lvl9pPr lvl="8" algn="ctr">
              <a:lnSpc>
                <a:spcPct val="100000"/>
              </a:lnSpc>
              <a:spcBef>
                <a:spcPts val="0"/>
              </a:spcBef>
              <a:spcAft>
                <a:spcPts val="0"/>
              </a:spcAft>
              <a:buClr>
                <a:srgbClr val="FFFFFF"/>
              </a:buClr>
              <a:buSzPts val="3600"/>
              <a:buNone/>
              <a:defRPr sz="3600" b="1">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16425"/>
            <a:ext cx="8520600" cy="747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434343"/>
              </a:buClr>
              <a:buSzPts val="4000"/>
              <a:buFont typeface="Open Sans SemiBold"/>
              <a:buNone/>
              <a:defRPr sz="4000" b="0" i="0" u="none" strike="noStrike" cap="none">
                <a:solidFill>
                  <a:srgbClr val="434343"/>
                </a:solidFill>
                <a:latin typeface="Open Sans SemiBold"/>
                <a:ea typeface="Open Sans SemiBold"/>
                <a:cs typeface="Open Sans SemiBold"/>
                <a:sym typeface="Open Sans SemiBold"/>
              </a:defRPr>
            </a:lvl1pPr>
            <a:lvl2pPr marR="0" lvl="1"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2pPr>
            <a:lvl3pPr marR="0" lvl="2"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3pPr>
            <a:lvl4pPr marR="0" lvl="3"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4pPr>
            <a:lvl5pPr marR="0" lvl="4"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5pPr>
            <a:lvl6pPr marR="0" lvl="5"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6pPr>
            <a:lvl7pPr marR="0" lvl="6"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7pPr>
            <a:lvl8pPr marR="0" lvl="7"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8pPr>
            <a:lvl9pPr marR="0" lvl="8" algn="l" rtl="0">
              <a:lnSpc>
                <a:spcPct val="100000"/>
              </a:lnSpc>
              <a:spcBef>
                <a:spcPts val="0"/>
              </a:spcBef>
              <a:spcAft>
                <a:spcPts val="0"/>
              </a:spcAft>
              <a:buClr>
                <a:srgbClr val="434343"/>
              </a:buClr>
              <a:buSzPts val="2400"/>
              <a:buFont typeface="Arial"/>
              <a:buNone/>
              <a:defRPr sz="2400" b="0" i="0" u="none" strike="noStrike" cap="none">
                <a:solidFill>
                  <a:srgbClr val="434343"/>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rgbClr val="434343"/>
              </a:buClr>
              <a:buSzPts val="1800"/>
              <a:buFont typeface="Open Sans"/>
              <a:buChar char="●"/>
              <a:defRPr sz="1800" b="0" i="0" u="none" strike="noStrike" cap="none">
                <a:solidFill>
                  <a:srgbClr val="434343"/>
                </a:solidFill>
                <a:latin typeface="Open Sans"/>
                <a:ea typeface="Open Sans"/>
                <a:cs typeface="Open Sans"/>
                <a:sym typeface="Open Sans"/>
              </a:defRPr>
            </a:lvl1pPr>
            <a:lvl2pPr marL="914400" marR="0" lvl="1"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2pPr>
            <a:lvl3pPr marL="1371600" marR="0" lvl="2"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3pPr>
            <a:lvl4pPr marL="1828800" marR="0" lvl="3"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4pPr>
            <a:lvl5pPr marL="2286000" marR="0" lvl="4"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5pPr>
            <a:lvl6pPr marL="2743200" marR="0" lvl="5"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6pPr>
            <a:lvl7pPr marL="3200400" marR="0" lvl="6"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7pPr>
            <a:lvl8pPr marL="3657600" marR="0" lvl="7"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8pPr>
            <a:lvl9pPr marL="4114800" marR="0" lvl="8" indent="-317500" algn="l" rtl="0">
              <a:lnSpc>
                <a:spcPct val="115000"/>
              </a:lnSpc>
              <a:spcBef>
                <a:spcPts val="0"/>
              </a:spcBef>
              <a:spcAft>
                <a:spcPts val="0"/>
              </a:spcAft>
              <a:buClr>
                <a:srgbClr val="434343"/>
              </a:buClr>
              <a:buSzPts val="1400"/>
              <a:buFont typeface="Open Sans"/>
              <a:buChar char="■"/>
              <a:defRPr sz="1400" b="0" i="0" u="none" strike="noStrike" cap="none">
                <a:solidFill>
                  <a:srgbClr val="434343"/>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riscv.org/regulations/" TargetMode="External"/><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riscv.org/risc-v-international-community-code-of-conduct/"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themeOverride" Target="../theme/themeOverride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6"/>
          <p:cNvSpPr txBox="1">
            <a:spLocks noGrp="1"/>
          </p:cNvSpPr>
          <p:nvPr>
            <p:ph type="ctrTitle"/>
          </p:nvPr>
        </p:nvSpPr>
        <p:spPr>
          <a:xfrm>
            <a:off x="597850" y="1896424"/>
            <a:ext cx="8034000" cy="2137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500"/>
              <a:buNone/>
            </a:pPr>
            <a:r>
              <a:rPr lang="en" dirty="0"/>
              <a:t>Code </a:t>
            </a:r>
            <a:r>
              <a:rPr lang="en-US" dirty="0"/>
              <a:t>Optimization</a:t>
            </a:r>
            <a:br>
              <a:rPr lang="en-US" dirty="0"/>
            </a:br>
            <a:r>
              <a:rPr lang="en" dirty="0"/>
              <a:t>Meeting</a:t>
            </a:r>
            <a:br>
              <a:rPr lang="en" dirty="0"/>
            </a:br>
            <a:r>
              <a:rPr lang="en" dirty="0"/>
              <a:t>02 </a:t>
            </a:r>
            <a:r>
              <a:rPr lang="en-US" dirty="0"/>
              <a:t>Feb</a:t>
            </a:r>
            <a:r>
              <a:rPr lang="en" dirty="0"/>
              <a:t> 2020</a:t>
            </a:r>
            <a:endParaRPr dirty="0"/>
          </a:p>
        </p:txBody>
      </p:sp>
      <p:sp>
        <p:nvSpPr>
          <p:cNvPr id="278" name="Google Shape;278;p46"/>
          <p:cNvSpPr txBox="1">
            <a:spLocks noGrp="1"/>
          </p:cNvSpPr>
          <p:nvPr>
            <p:ph type="subTitle" idx="1"/>
          </p:nvPr>
        </p:nvSpPr>
        <p:spPr>
          <a:xfrm>
            <a:off x="597846" y="4033587"/>
            <a:ext cx="8034000" cy="507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400"/>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7"/>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Antitrust Policy Notice</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endParaRPr/>
          </a:p>
        </p:txBody>
      </p:sp>
      <p:sp>
        <p:nvSpPr>
          <p:cNvPr id="284" name="Google Shape;284;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RISC-V International meetings involve participation by industry competitors, and it is the intention of RISC-V International to conduct all its activities in accordance with applicable antitrust and competition laws. It is therefore extremely important that attendees adhere to meeting agendas, and be aware of, and not participate in, any activities that are prohibited under applicable US state, federal or foreign antitrust and competition laws.</a:t>
            </a:r>
            <a:endParaRPr>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Examples of types of actions that are prohibited at RISC-V International meetings and in connection with RISC-V International activities are described in the RISC-V International Regulations Article 7 available here: </a:t>
            </a:r>
            <a:r>
              <a:rPr lang="en" sz="1600" u="sng">
                <a:solidFill>
                  <a:schemeClr val="hlink"/>
                </a:solidFill>
                <a:latin typeface="Arial"/>
                <a:ea typeface="Arial"/>
                <a:cs typeface="Arial"/>
                <a:sym typeface="Arial"/>
                <a:hlinkClick r:id="rId3"/>
              </a:rPr>
              <a:t>https://riscv.org/regulations/</a:t>
            </a: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600">
                <a:solidFill>
                  <a:schemeClr val="dk1"/>
                </a:solidFill>
                <a:latin typeface="Arial"/>
                <a:ea typeface="Arial"/>
                <a:cs typeface="Arial"/>
                <a:sym typeface="Arial"/>
              </a:rPr>
              <a:t>If you have questions about these matters, please contact your company counsel.</a:t>
            </a:r>
            <a:endParaRPr>
              <a:solidFill>
                <a:schemeClr val="dk1"/>
              </a:solidFill>
              <a:latin typeface="Arial"/>
              <a:ea typeface="Arial"/>
              <a:cs typeface="Arial"/>
              <a:sym typeface="Arial"/>
            </a:endParaRPr>
          </a:p>
          <a:p>
            <a:pPr marL="0" lvl="0" indent="0" algn="l" rtl="0">
              <a:spcBef>
                <a:spcPts val="0"/>
              </a:spcBef>
              <a:spcAft>
                <a:spcPts val="0"/>
              </a:spcAft>
              <a:buNone/>
            </a:pP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8"/>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RISC-V International</a:t>
            </a:r>
            <a:endParaRPr/>
          </a:p>
          <a:p>
            <a:pPr marL="0" lvl="0" indent="0" algn="l" rtl="0">
              <a:spcBef>
                <a:spcPts val="0"/>
              </a:spcBef>
              <a:spcAft>
                <a:spcPts val="0"/>
              </a:spcAft>
              <a:buNone/>
            </a:pPr>
            <a:endParaRPr/>
          </a:p>
        </p:txBody>
      </p:sp>
      <p:sp>
        <p:nvSpPr>
          <p:cNvPr id="290" name="Google Shape;290;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500"/>
              <a:buFont typeface="Arial"/>
              <a:buNone/>
            </a:pPr>
            <a:r>
              <a:rPr lang="en" sz="1600" dirty="0">
                <a:solidFill>
                  <a:schemeClr val="dk1"/>
                </a:solidFill>
                <a:latin typeface="Arial"/>
                <a:ea typeface="Arial"/>
                <a:cs typeface="Arial"/>
                <a:sym typeface="Arial"/>
              </a:rPr>
              <a:t>RISC-V is a free and open ISA enabling a new era of processor innovation through open standard collaboration. Born in academia and research, RISC-V ISA delivers a new level of free, extensible software and hardware freedom on architecture, paving the way for the next 50 years of computing design and innovation.</a:t>
            </a:r>
            <a:endParaRPr dirty="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dirty="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600" dirty="0">
                <a:solidFill>
                  <a:schemeClr val="dk1"/>
                </a:solidFill>
                <a:latin typeface="Arial"/>
                <a:ea typeface="Arial"/>
                <a:cs typeface="Arial"/>
                <a:sym typeface="Arial"/>
              </a:rPr>
              <a:t>We are a transparent, collaborative community where all are welcomed, and all members are encouraged to participate.</a:t>
            </a:r>
            <a:endParaRPr dirty="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dirty="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600" dirty="0">
                <a:solidFill>
                  <a:schemeClr val="dk1"/>
                </a:solidFill>
                <a:latin typeface="Arial"/>
                <a:ea typeface="Arial"/>
                <a:cs typeface="Arial"/>
                <a:sym typeface="Arial"/>
              </a:rPr>
              <a:t>We as members, contributors, and leaders pledge to make participation in our community a harassment-free experience for everyone. </a:t>
            </a:r>
            <a:endParaRPr dirty="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dirty="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r>
              <a:rPr lang="en" sz="1600" u="sng" dirty="0">
                <a:solidFill>
                  <a:schemeClr val="hlink"/>
                </a:solidFill>
                <a:latin typeface="Arial"/>
                <a:ea typeface="Arial"/>
                <a:cs typeface="Arial"/>
                <a:sym typeface="Arial"/>
                <a:hlinkClick r:id="rId3"/>
              </a:rPr>
              <a:t>https://riscv.org/risc-v-international-community-code-of-conduct/</a:t>
            </a:r>
            <a:endParaRPr sz="1600" dirty="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dirty="0">
              <a:solidFill>
                <a:schemeClr val="dk1"/>
              </a:solidFill>
              <a:latin typeface="Arial"/>
              <a:ea typeface="Arial"/>
              <a:cs typeface="Arial"/>
              <a:sym typeface="Arial"/>
            </a:endParaRPr>
          </a:p>
          <a:p>
            <a:pPr marL="0" lvl="0" indent="0" algn="l" rtl="0">
              <a:spcBef>
                <a:spcPts val="0"/>
              </a:spcBef>
              <a:spcAft>
                <a:spcPts val="0"/>
              </a:spcAft>
              <a:buNone/>
            </a:pPr>
            <a:endParaRPr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8"/>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Agenda</a:t>
            </a:r>
            <a:endParaRPr dirty="0"/>
          </a:p>
          <a:p>
            <a:pPr marL="0" lvl="0" indent="0" algn="l" rtl="0">
              <a:spcBef>
                <a:spcPts val="0"/>
              </a:spcBef>
              <a:spcAft>
                <a:spcPts val="0"/>
              </a:spcAft>
              <a:buNone/>
            </a:pPr>
            <a:endParaRPr dirty="0"/>
          </a:p>
        </p:txBody>
      </p:sp>
      <p:sp>
        <p:nvSpPr>
          <p:cNvPr id="290" name="Google Shape;290;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342900" lvl="0" algn="l" rtl="0">
              <a:spcBef>
                <a:spcPts val="0"/>
              </a:spcBef>
              <a:spcAft>
                <a:spcPts val="0"/>
              </a:spcAft>
              <a:buClr>
                <a:schemeClr val="dk1"/>
              </a:buClr>
              <a:buSzPts val="1500"/>
              <a:buFont typeface="Arial"/>
              <a:buAutoNum type="arabicPeriod"/>
            </a:pPr>
            <a:r>
              <a:rPr lang="en-GB" sz="1600" dirty="0">
                <a:solidFill>
                  <a:schemeClr val="dk1"/>
                </a:solidFill>
                <a:latin typeface="Arial"/>
                <a:ea typeface="Arial"/>
                <a:cs typeface="Arial"/>
                <a:sym typeface="Arial"/>
              </a:rPr>
              <a:t>New group introduction </a:t>
            </a:r>
          </a:p>
          <a:p>
            <a:pPr marL="342900" lvl="0" algn="l" rtl="0">
              <a:spcBef>
                <a:spcPts val="0"/>
              </a:spcBef>
              <a:spcAft>
                <a:spcPts val="0"/>
              </a:spcAft>
              <a:buClr>
                <a:schemeClr val="dk1"/>
              </a:buClr>
              <a:buSzPts val="1500"/>
              <a:buFont typeface="Arial"/>
              <a:buAutoNum type="arabicPeriod"/>
            </a:pPr>
            <a:r>
              <a:rPr lang="en-GB" sz="1600" dirty="0">
                <a:solidFill>
                  <a:schemeClr val="dk1"/>
                </a:solidFill>
                <a:latin typeface="Arial"/>
                <a:ea typeface="Arial"/>
                <a:cs typeface="Arial"/>
                <a:sym typeface="Arial"/>
              </a:rPr>
              <a:t>Status of the “in progress” projects</a:t>
            </a:r>
          </a:p>
          <a:p>
            <a:pPr marL="342900" lvl="0" algn="l" rtl="0">
              <a:spcBef>
                <a:spcPts val="0"/>
              </a:spcBef>
              <a:spcAft>
                <a:spcPts val="0"/>
              </a:spcAft>
              <a:buClr>
                <a:schemeClr val="dk1"/>
              </a:buClr>
              <a:buSzPts val="1500"/>
              <a:buFont typeface="Arial"/>
              <a:buAutoNum type="arabicPeriod"/>
            </a:pPr>
            <a:r>
              <a:rPr lang="en-GB" sz="1600" dirty="0" err="1">
                <a:solidFill>
                  <a:schemeClr val="dk1"/>
                </a:solidFill>
                <a:latin typeface="Arial"/>
                <a:ea typeface="Arial"/>
                <a:cs typeface="Arial"/>
                <a:sym typeface="Arial"/>
              </a:rPr>
              <a:t>Zfinx</a:t>
            </a:r>
            <a:r>
              <a:rPr lang="en-GB" sz="1600" dirty="0">
                <a:solidFill>
                  <a:schemeClr val="dk1"/>
                </a:solidFill>
                <a:latin typeface="Arial"/>
                <a:ea typeface="Arial"/>
                <a:cs typeface="Arial"/>
                <a:sym typeface="Arial"/>
              </a:rPr>
              <a:t> status update</a:t>
            </a:r>
          </a:p>
          <a:p>
            <a:pPr marL="342900" lvl="0" algn="l" rtl="0">
              <a:spcBef>
                <a:spcPts val="0"/>
              </a:spcBef>
              <a:spcAft>
                <a:spcPts val="0"/>
              </a:spcAft>
              <a:buClr>
                <a:schemeClr val="dk1"/>
              </a:buClr>
              <a:buSzPts val="1500"/>
              <a:buFont typeface="Arial"/>
              <a:buAutoNum type="arabicPeriod"/>
            </a:pPr>
            <a:r>
              <a:rPr lang="en-GB" sz="1600" dirty="0">
                <a:solidFill>
                  <a:schemeClr val="dk1"/>
                </a:solidFill>
                <a:latin typeface="Arial"/>
                <a:ea typeface="Arial"/>
                <a:cs typeface="Arial"/>
                <a:sym typeface="Arial"/>
              </a:rPr>
              <a:t>Connect the dots</a:t>
            </a:r>
          </a:p>
          <a:p>
            <a:pPr marL="342900" lvl="0" algn="l" rtl="0">
              <a:spcBef>
                <a:spcPts val="0"/>
              </a:spcBef>
              <a:spcAft>
                <a:spcPts val="0"/>
              </a:spcAft>
              <a:buClr>
                <a:schemeClr val="dk1"/>
              </a:buClr>
              <a:buSzPts val="1500"/>
              <a:buFont typeface="Arial"/>
              <a:buAutoNum type="arabicPeriod"/>
            </a:pPr>
            <a:r>
              <a:rPr lang="en-GB" sz="1600" dirty="0">
                <a:solidFill>
                  <a:schemeClr val="dk1"/>
                </a:solidFill>
                <a:latin typeface="Arial"/>
                <a:ea typeface="Arial"/>
                <a:cs typeface="Arial"/>
                <a:sym typeface="Arial"/>
              </a:rPr>
              <a:t>Reporting strategy</a:t>
            </a:r>
          </a:p>
          <a:p>
            <a:pPr marL="342900" lvl="0" algn="l" rtl="0">
              <a:spcBef>
                <a:spcPts val="0"/>
              </a:spcBef>
              <a:spcAft>
                <a:spcPts val="0"/>
              </a:spcAft>
              <a:buClr>
                <a:schemeClr val="dk1"/>
              </a:buClr>
              <a:buSzPts val="1500"/>
              <a:buFont typeface="Arial"/>
              <a:buAutoNum type="arabicPeriod"/>
            </a:pPr>
            <a:r>
              <a:rPr lang="en-GB" sz="1600" dirty="0">
                <a:solidFill>
                  <a:schemeClr val="dk1"/>
                </a:solidFill>
                <a:latin typeface="Arial"/>
                <a:ea typeface="Arial"/>
                <a:cs typeface="Arial"/>
                <a:sym typeface="Arial"/>
              </a:rPr>
              <a:t>Cod size - volunteers</a:t>
            </a:r>
          </a:p>
          <a:p>
            <a:pPr marL="0" lvl="0" indent="0" algn="l" rtl="0">
              <a:spcBef>
                <a:spcPts val="0"/>
              </a:spcBef>
              <a:spcAft>
                <a:spcPts val="0"/>
              </a:spcAft>
              <a:buClr>
                <a:schemeClr val="dk1"/>
              </a:buClr>
              <a:buSzPts val="1500"/>
              <a:buNone/>
            </a:pPr>
            <a:endParaRPr lang="en-GB" sz="1600" dirty="0">
              <a:solidFill>
                <a:schemeClr val="dk1"/>
              </a:solidFill>
              <a:latin typeface="Arial"/>
              <a:ea typeface="Arial"/>
              <a:cs typeface="Arial"/>
              <a:sym typeface="Arial"/>
            </a:endParaRPr>
          </a:p>
          <a:p>
            <a:pPr marL="342900" lvl="0" algn="l" rtl="0">
              <a:spcBef>
                <a:spcPts val="0"/>
              </a:spcBef>
              <a:spcAft>
                <a:spcPts val="0"/>
              </a:spcAft>
              <a:buClr>
                <a:schemeClr val="dk1"/>
              </a:buClr>
              <a:buSzPts val="1500"/>
              <a:buFont typeface="Arial"/>
              <a:buAutoNum type="arabicPeriod"/>
            </a:pPr>
            <a:endParaRPr sz="1600" dirty="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dirty="0">
              <a:solidFill>
                <a:schemeClr val="dk1"/>
              </a:solidFill>
              <a:latin typeface="Arial"/>
              <a:ea typeface="Arial"/>
              <a:cs typeface="Arial"/>
              <a:sym typeface="Arial"/>
            </a:endParaRPr>
          </a:p>
          <a:p>
            <a:pPr marL="0" lvl="0" indent="0" algn="l" rtl="0">
              <a:spcBef>
                <a:spcPts val="0"/>
              </a:spcBef>
              <a:spcAft>
                <a:spcPts val="0"/>
              </a:spcAft>
              <a:buNone/>
            </a:pPr>
            <a:endParaRPr sz="1600" dirty="0"/>
          </a:p>
        </p:txBody>
      </p:sp>
    </p:spTree>
    <p:extLst>
      <p:ext uri="{BB962C8B-B14F-4D97-AF65-F5344CB8AC3E}">
        <p14:creationId xmlns:p14="http://schemas.microsoft.com/office/powerpoint/2010/main" val="4911686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8"/>
        <p:cNvGrpSpPr/>
        <p:nvPr/>
      </p:nvGrpSpPr>
      <p:grpSpPr>
        <a:xfrm>
          <a:off x="0" y="0"/>
          <a:ext cx="0" cy="0"/>
          <a:chOff x="0" y="0"/>
          <a:chExt cx="0" cy="0"/>
        </a:xfrm>
      </p:grpSpPr>
      <p:sp>
        <p:nvSpPr>
          <p:cNvPr id="289" name="Google Shape;289;p48"/>
          <p:cNvSpPr txBox="1">
            <a:spLocks noGrp="1"/>
          </p:cNvSpPr>
          <p:nvPr>
            <p:ph type="title"/>
          </p:nvPr>
        </p:nvSpPr>
        <p:spPr>
          <a:prstGeom prst="rect">
            <a:avLst/>
          </a:prstGeom>
        </p:spPr>
        <p:txBody>
          <a:bodyPr spcFirstLastPara="1" wrap="square" lIns="91425" tIns="91425" rIns="91425" bIns="91425" anchor="t" anchorCtr="0">
            <a:noAutofit/>
          </a:bodyPr>
          <a:lstStyle/>
          <a:p>
            <a:pPr marL="342900" lvl="0">
              <a:buClr>
                <a:schemeClr val="dk1"/>
              </a:buClr>
              <a:buSzPts val="1500"/>
            </a:pPr>
            <a:r>
              <a:rPr lang="en-GB" dirty="0">
                <a:solidFill>
                  <a:schemeClr val="dk1"/>
                </a:solidFill>
                <a:latin typeface="Arial"/>
                <a:ea typeface="Arial"/>
                <a:cs typeface="Arial"/>
                <a:sym typeface="Arial"/>
              </a:rPr>
              <a:t>Status of the “in progress” projects</a:t>
            </a:r>
            <a:br>
              <a:rPr lang="en-GB" dirty="0">
                <a:solidFill>
                  <a:schemeClr val="dk1"/>
                </a:solidFill>
                <a:latin typeface="Arial"/>
                <a:ea typeface="Arial"/>
                <a:cs typeface="Arial"/>
                <a:sym typeface="Arial"/>
              </a:rPr>
            </a:br>
            <a:endParaRPr dirty="0"/>
          </a:p>
        </p:txBody>
      </p:sp>
      <p:sp>
        <p:nvSpPr>
          <p:cNvPr id="290" name="Google Shape;290;p48"/>
          <p:cNvSpPr txBox="1">
            <a:spLocks noGrp="1"/>
          </p:cNvSpPr>
          <p:nvPr>
            <p:ph type="body" idx="1"/>
          </p:nvPr>
        </p:nvSpPr>
        <p:spPr>
          <a:prstGeom prst="rect">
            <a:avLst/>
          </a:prstGeom>
        </p:spPr>
        <p:txBody>
          <a:bodyPr spcFirstLastPara="1" wrap="square" lIns="91425" tIns="91425" rIns="91425" bIns="91425" anchor="t" anchorCtr="0">
            <a:noAutofit/>
          </a:bodyPr>
          <a:lstStyle/>
          <a:p>
            <a:pPr marL="342900">
              <a:buClr>
                <a:schemeClr val="dk1"/>
              </a:buClr>
              <a:buSzPts val="1500"/>
            </a:pPr>
            <a:r>
              <a:rPr lang="en-GB" sz="1600" dirty="0">
                <a:solidFill>
                  <a:schemeClr val="dk1"/>
                </a:solidFill>
                <a:latin typeface="Arial"/>
                <a:ea typeface="Arial"/>
                <a:cs typeface="Arial"/>
                <a:sym typeface="Arial"/>
              </a:rPr>
              <a:t>Jeremy/ Wei Wu – brief on where we are standing</a:t>
            </a:r>
            <a:endParaRPr lang="en-GB" sz="1200" dirty="0">
              <a:solidFill>
                <a:schemeClr val="dk1"/>
              </a:solidFill>
              <a:latin typeface="Arial"/>
              <a:ea typeface="Arial"/>
              <a:cs typeface="Arial"/>
              <a:sym typeface="Arial"/>
            </a:endParaRPr>
          </a:p>
          <a:p>
            <a:pPr marL="342900">
              <a:buClr>
                <a:schemeClr val="dk1"/>
              </a:buClr>
              <a:buSzPts val="1500"/>
              <a:buFont typeface="Arial"/>
              <a:buAutoNum type="arabicPeriod"/>
            </a:pPr>
            <a:endParaRPr sz="1600" dirty="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dirty="0">
              <a:solidFill>
                <a:schemeClr val="dk1"/>
              </a:solidFill>
              <a:latin typeface="Arial"/>
              <a:ea typeface="Arial"/>
              <a:cs typeface="Arial"/>
              <a:sym typeface="Arial"/>
            </a:endParaRPr>
          </a:p>
          <a:p>
            <a:pPr marL="0" lvl="0" indent="0" algn="l" rtl="0">
              <a:spcBef>
                <a:spcPts val="0"/>
              </a:spcBef>
              <a:spcAft>
                <a:spcPts val="0"/>
              </a:spcAft>
              <a:buNone/>
            </a:pPr>
            <a:endParaRPr sz="1600" dirty="0"/>
          </a:p>
        </p:txBody>
      </p:sp>
    </p:spTree>
    <p:extLst>
      <p:ext uri="{BB962C8B-B14F-4D97-AF65-F5344CB8AC3E}">
        <p14:creationId xmlns:p14="http://schemas.microsoft.com/office/powerpoint/2010/main" val="2122279564"/>
      </p:ext>
    </p:extLst>
  </p:cSld>
  <p:clrMapOvr>
    <a:overrideClrMapping bg1="lt1" tx1="dk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8"/>
          <p:cNvSpPr txBox="1">
            <a:spLocks noGrp="1"/>
          </p:cNvSpPr>
          <p:nvPr>
            <p:ph type="title"/>
          </p:nvPr>
        </p:nvSpPr>
        <p:spPr>
          <a:xfrm>
            <a:off x="311700" y="216425"/>
            <a:ext cx="8520600" cy="747900"/>
          </a:xfrm>
          <a:prstGeom prst="rect">
            <a:avLst/>
          </a:prstGeom>
        </p:spPr>
        <p:txBody>
          <a:bodyPr spcFirstLastPara="1" wrap="square" lIns="91425" tIns="91425" rIns="91425" bIns="91425" anchor="t" anchorCtr="0">
            <a:noAutofit/>
          </a:bodyPr>
          <a:lstStyle/>
          <a:p>
            <a:pPr marL="342900" lvl="0">
              <a:buClr>
                <a:schemeClr val="dk1"/>
              </a:buClr>
              <a:buSzPts val="1500"/>
            </a:pPr>
            <a:r>
              <a:rPr lang="en-GB" dirty="0" err="1">
                <a:solidFill>
                  <a:schemeClr val="dk1"/>
                </a:solidFill>
                <a:latin typeface="Arial"/>
                <a:ea typeface="Arial"/>
                <a:cs typeface="Arial"/>
                <a:sym typeface="Arial"/>
              </a:rPr>
              <a:t>Zfinx</a:t>
            </a:r>
            <a:r>
              <a:rPr lang="en-GB" dirty="0">
                <a:solidFill>
                  <a:schemeClr val="dk1"/>
                </a:solidFill>
                <a:latin typeface="Arial"/>
                <a:ea typeface="Arial"/>
                <a:cs typeface="Arial"/>
                <a:sym typeface="Arial"/>
              </a:rPr>
              <a:t> status update</a:t>
            </a:r>
            <a:br>
              <a:rPr lang="en-GB" dirty="0">
                <a:solidFill>
                  <a:schemeClr val="dk1"/>
                </a:solidFill>
                <a:latin typeface="Arial"/>
                <a:ea typeface="Arial"/>
                <a:cs typeface="Arial"/>
                <a:sym typeface="Arial"/>
              </a:rPr>
            </a:br>
            <a:endParaRPr dirty="0"/>
          </a:p>
        </p:txBody>
      </p:sp>
      <p:sp>
        <p:nvSpPr>
          <p:cNvPr id="290" name="Google Shape;290;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342900">
              <a:buClr>
                <a:schemeClr val="dk1"/>
              </a:buClr>
              <a:buSzPts val="1500"/>
            </a:pPr>
            <a:r>
              <a:rPr lang="en-GB" dirty="0" err="1">
                <a:solidFill>
                  <a:schemeClr val="tx1"/>
                </a:solidFill>
                <a:latin typeface="+mj-lt"/>
                <a:sym typeface="Arial"/>
              </a:rPr>
              <a:t>Jaiwei</a:t>
            </a:r>
            <a:r>
              <a:rPr lang="en-GB" dirty="0">
                <a:solidFill>
                  <a:schemeClr val="tx1"/>
                </a:solidFill>
                <a:latin typeface="+mj-lt"/>
                <a:sym typeface="Arial"/>
              </a:rPr>
              <a:t> – brief on progress</a:t>
            </a:r>
          </a:p>
          <a:p>
            <a:pPr marL="342900" lvl="0" algn="l" rtl="0">
              <a:spcBef>
                <a:spcPts val="0"/>
              </a:spcBef>
              <a:spcAft>
                <a:spcPts val="0"/>
              </a:spcAft>
              <a:buClr>
                <a:schemeClr val="dk1"/>
              </a:buClr>
              <a:buSzPts val="1500"/>
              <a:buFont typeface="Arial"/>
              <a:buAutoNum type="arabicPeriod"/>
            </a:pPr>
            <a:endParaRPr lang="en-GB" sz="1200" dirty="0">
              <a:solidFill>
                <a:schemeClr val="dk1"/>
              </a:solidFill>
              <a:latin typeface="Arial"/>
              <a:ea typeface="Arial"/>
              <a:cs typeface="Arial"/>
              <a:sym typeface="Arial"/>
            </a:endParaRPr>
          </a:p>
          <a:p>
            <a:pPr marL="342900">
              <a:buClr>
                <a:schemeClr val="dk1"/>
              </a:buClr>
              <a:buSzPts val="1500"/>
              <a:buFont typeface="Arial"/>
              <a:buAutoNum type="arabicPeriod"/>
            </a:pPr>
            <a:endParaRPr sz="1600" dirty="0">
              <a:solidFill>
                <a:schemeClr val="dk1"/>
              </a:solidFill>
              <a:latin typeface="Arial"/>
              <a:ea typeface="Arial"/>
              <a:cs typeface="Arial"/>
              <a:sym typeface="Arial"/>
            </a:endParaRPr>
          </a:p>
          <a:p>
            <a:pPr marL="0" lvl="0" indent="0" algn="l" rtl="0">
              <a:spcBef>
                <a:spcPts val="0"/>
              </a:spcBef>
              <a:spcAft>
                <a:spcPts val="0"/>
              </a:spcAft>
              <a:buClr>
                <a:schemeClr val="dk1"/>
              </a:buClr>
              <a:buSzPts val="1500"/>
              <a:buFont typeface="Arial"/>
              <a:buNone/>
            </a:pPr>
            <a:endParaRPr sz="1600" dirty="0">
              <a:solidFill>
                <a:schemeClr val="dk1"/>
              </a:solidFill>
              <a:latin typeface="Arial"/>
              <a:ea typeface="Arial"/>
              <a:cs typeface="Arial"/>
              <a:sym typeface="Arial"/>
            </a:endParaRPr>
          </a:p>
          <a:p>
            <a:pPr marL="0" lvl="0" indent="0" algn="l" rtl="0">
              <a:spcBef>
                <a:spcPts val="0"/>
              </a:spcBef>
              <a:spcAft>
                <a:spcPts val="0"/>
              </a:spcAft>
              <a:buNone/>
            </a:pPr>
            <a:endParaRPr sz="1600" dirty="0"/>
          </a:p>
        </p:txBody>
      </p:sp>
    </p:spTree>
    <p:extLst>
      <p:ext uri="{BB962C8B-B14F-4D97-AF65-F5344CB8AC3E}">
        <p14:creationId xmlns:p14="http://schemas.microsoft.com/office/powerpoint/2010/main" val="448532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B93BC-482A-4B55-B5CA-32D085D65CF2}"/>
              </a:ext>
            </a:extLst>
          </p:cNvPr>
          <p:cNvSpPr>
            <a:spLocks noGrp="1"/>
          </p:cNvSpPr>
          <p:nvPr>
            <p:ph type="title"/>
          </p:nvPr>
        </p:nvSpPr>
        <p:spPr/>
        <p:txBody>
          <a:bodyPr/>
          <a:lstStyle/>
          <a:p>
            <a:r>
              <a:rPr lang="en-GB" dirty="0">
                <a:solidFill>
                  <a:schemeClr val="dk1"/>
                </a:solidFill>
                <a:latin typeface="Arial"/>
                <a:ea typeface="Arial"/>
                <a:cs typeface="Arial"/>
                <a:sym typeface="Arial"/>
              </a:rPr>
              <a:t>Connect the dots</a:t>
            </a:r>
            <a:br>
              <a:rPr lang="en-GB" dirty="0">
                <a:solidFill>
                  <a:schemeClr val="dk1"/>
                </a:solidFill>
                <a:latin typeface="Arial"/>
                <a:ea typeface="Arial"/>
                <a:cs typeface="Arial"/>
                <a:sym typeface="Arial"/>
              </a:rPr>
            </a:br>
            <a:endParaRPr lang="en-US" dirty="0"/>
          </a:p>
        </p:txBody>
      </p:sp>
      <p:sp>
        <p:nvSpPr>
          <p:cNvPr id="3" name="Text Placeholder 2">
            <a:extLst>
              <a:ext uri="{FF2B5EF4-FFF2-40B4-BE49-F238E27FC236}">
                <a16:creationId xmlns:a16="http://schemas.microsoft.com/office/drawing/2014/main" id="{368522B8-94C9-4D64-872C-A37913C9A56F}"/>
              </a:ext>
            </a:extLst>
          </p:cNvPr>
          <p:cNvSpPr>
            <a:spLocks noGrp="1"/>
          </p:cNvSpPr>
          <p:nvPr>
            <p:ph type="body" idx="1"/>
          </p:nvPr>
        </p:nvSpPr>
        <p:spPr/>
        <p:txBody>
          <a:bodyPr/>
          <a:lstStyle/>
          <a:p>
            <a:r>
              <a:rPr lang="en-US" dirty="0">
                <a:solidFill>
                  <a:schemeClr val="tx1"/>
                </a:solidFill>
                <a:latin typeface="+mj-lt"/>
              </a:rPr>
              <a:t>Companies out there are working on the same extension</a:t>
            </a:r>
          </a:p>
          <a:p>
            <a:endParaRPr lang="en-US" dirty="0">
              <a:solidFill>
                <a:schemeClr val="tx1"/>
              </a:solidFill>
              <a:latin typeface="+mj-lt"/>
            </a:endParaRPr>
          </a:p>
          <a:p>
            <a:r>
              <a:rPr lang="en-US" dirty="0">
                <a:solidFill>
                  <a:schemeClr val="tx1"/>
                </a:solidFill>
                <a:latin typeface="+mj-lt"/>
              </a:rPr>
              <a:t>Invite companies' representors to join the group</a:t>
            </a:r>
          </a:p>
          <a:p>
            <a:endParaRPr lang="en-US" dirty="0">
              <a:solidFill>
                <a:schemeClr val="tx1"/>
              </a:solidFill>
              <a:latin typeface="+mj-lt"/>
            </a:endParaRPr>
          </a:p>
          <a:p>
            <a:r>
              <a:rPr lang="en-US" dirty="0">
                <a:solidFill>
                  <a:schemeClr val="tx1"/>
                </a:solidFill>
                <a:latin typeface="+mj-lt"/>
              </a:rPr>
              <a:t>Make them talk to each other </a:t>
            </a:r>
          </a:p>
        </p:txBody>
      </p:sp>
    </p:spTree>
    <p:extLst>
      <p:ext uri="{BB962C8B-B14F-4D97-AF65-F5344CB8AC3E}">
        <p14:creationId xmlns:p14="http://schemas.microsoft.com/office/powerpoint/2010/main" val="28564244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EA78B-AA12-41EF-BB9F-580039038608}"/>
              </a:ext>
            </a:extLst>
          </p:cNvPr>
          <p:cNvSpPr>
            <a:spLocks noGrp="1"/>
          </p:cNvSpPr>
          <p:nvPr>
            <p:ph type="title"/>
          </p:nvPr>
        </p:nvSpPr>
        <p:spPr/>
        <p:txBody>
          <a:bodyPr/>
          <a:lstStyle/>
          <a:p>
            <a:r>
              <a:rPr lang="en-GB" dirty="0">
                <a:solidFill>
                  <a:schemeClr val="dk1"/>
                </a:solidFill>
                <a:latin typeface="Arial"/>
                <a:ea typeface="Arial"/>
                <a:cs typeface="Arial"/>
                <a:sym typeface="Arial"/>
              </a:rPr>
              <a:t>Reporting strategy</a:t>
            </a:r>
            <a:br>
              <a:rPr lang="en-GB" dirty="0">
                <a:solidFill>
                  <a:schemeClr val="dk1"/>
                </a:solidFill>
                <a:latin typeface="Arial"/>
                <a:ea typeface="Arial"/>
                <a:cs typeface="Arial"/>
                <a:sym typeface="Arial"/>
              </a:rPr>
            </a:br>
            <a:endParaRPr lang="en-US" dirty="0"/>
          </a:p>
        </p:txBody>
      </p:sp>
      <p:sp>
        <p:nvSpPr>
          <p:cNvPr id="3" name="Text Placeholder 2">
            <a:extLst>
              <a:ext uri="{FF2B5EF4-FFF2-40B4-BE49-F238E27FC236}">
                <a16:creationId xmlns:a16="http://schemas.microsoft.com/office/drawing/2014/main" id="{DF5462E2-58AE-426F-8CF2-3044B6193682}"/>
              </a:ext>
            </a:extLst>
          </p:cNvPr>
          <p:cNvSpPr>
            <a:spLocks noGrp="1"/>
          </p:cNvSpPr>
          <p:nvPr>
            <p:ph type="body" idx="1"/>
          </p:nvPr>
        </p:nvSpPr>
        <p:spPr/>
        <p:txBody>
          <a:bodyPr/>
          <a:lstStyle/>
          <a:p>
            <a:r>
              <a:rPr lang="en-US" dirty="0">
                <a:solidFill>
                  <a:schemeClr val="tx1"/>
                </a:solidFill>
                <a:latin typeface="+mj-lt"/>
              </a:rPr>
              <a:t>Reports should be in advance by writing to the mailing list</a:t>
            </a:r>
          </a:p>
          <a:p>
            <a:endParaRPr lang="en-US" dirty="0">
              <a:solidFill>
                <a:schemeClr val="tx1"/>
              </a:solidFill>
              <a:latin typeface="+mj-lt"/>
            </a:endParaRPr>
          </a:p>
          <a:p>
            <a:r>
              <a:rPr lang="en-US" dirty="0">
                <a:solidFill>
                  <a:schemeClr val="tx1"/>
                </a:solidFill>
                <a:latin typeface="+mj-lt"/>
              </a:rPr>
              <a:t>Actual meeting should be kept for discussing issues that may arise.</a:t>
            </a:r>
          </a:p>
          <a:p>
            <a:endParaRPr lang="en-US" dirty="0"/>
          </a:p>
        </p:txBody>
      </p:sp>
    </p:spTree>
    <p:extLst>
      <p:ext uri="{BB962C8B-B14F-4D97-AF65-F5344CB8AC3E}">
        <p14:creationId xmlns:p14="http://schemas.microsoft.com/office/powerpoint/2010/main" val="3930370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E02C7-82CC-4E1D-84C1-D275FCF3421E}"/>
              </a:ext>
            </a:extLst>
          </p:cNvPr>
          <p:cNvSpPr>
            <a:spLocks noGrp="1"/>
          </p:cNvSpPr>
          <p:nvPr>
            <p:ph type="title"/>
          </p:nvPr>
        </p:nvSpPr>
        <p:spPr/>
        <p:txBody>
          <a:bodyPr/>
          <a:lstStyle/>
          <a:p>
            <a:r>
              <a:rPr lang="en-GB" dirty="0">
                <a:solidFill>
                  <a:schemeClr val="dk1"/>
                </a:solidFill>
                <a:latin typeface="Arial"/>
                <a:ea typeface="Arial"/>
                <a:cs typeface="Arial"/>
                <a:sym typeface="Arial"/>
              </a:rPr>
              <a:t>Code size - volunteers</a:t>
            </a:r>
            <a:br>
              <a:rPr lang="en-GB" dirty="0">
                <a:solidFill>
                  <a:schemeClr val="dk1"/>
                </a:solidFill>
                <a:latin typeface="Arial"/>
                <a:ea typeface="Arial"/>
                <a:cs typeface="Arial"/>
                <a:sym typeface="Arial"/>
              </a:rPr>
            </a:br>
            <a:endParaRPr lang="en-US" dirty="0"/>
          </a:p>
        </p:txBody>
      </p:sp>
      <p:sp>
        <p:nvSpPr>
          <p:cNvPr id="3" name="Text Placeholder 2">
            <a:extLst>
              <a:ext uri="{FF2B5EF4-FFF2-40B4-BE49-F238E27FC236}">
                <a16:creationId xmlns:a16="http://schemas.microsoft.com/office/drawing/2014/main" id="{08F06C8F-4223-485E-907B-EA3EF6365F17}"/>
              </a:ext>
            </a:extLst>
          </p:cNvPr>
          <p:cNvSpPr>
            <a:spLocks noGrp="1"/>
          </p:cNvSpPr>
          <p:nvPr>
            <p:ph type="body" idx="1"/>
          </p:nvPr>
        </p:nvSpPr>
        <p:spPr/>
        <p:txBody>
          <a:bodyPr/>
          <a:lstStyle/>
          <a:p>
            <a:r>
              <a:rPr lang="en-US" dirty="0">
                <a:solidFill>
                  <a:schemeClr val="tx1"/>
                </a:solidFill>
                <a:latin typeface="+mj-lt"/>
              </a:rPr>
              <a:t>We have a lot to do and discuss</a:t>
            </a:r>
          </a:p>
          <a:p>
            <a:endParaRPr lang="en-US" dirty="0">
              <a:solidFill>
                <a:schemeClr val="tx1"/>
              </a:solidFill>
              <a:latin typeface="+mj-lt"/>
            </a:endParaRPr>
          </a:p>
          <a:p>
            <a:r>
              <a:rPr lang="en-US" dirty="0">
                <a:solidFill>
                  <a:schemeClr val="tx1"/>
                </a:solidFill>
                <a:latin typeface="+mj-lt"/>
              </a:rPr>
              <a:t>We need people that are willing to help and investigate</a:t>
            </a:r>
            <a:r>
              <a:rPr lang="en-US" dirty="0"/>
              <a:t>.</a:t>
            </a:r>
          </a:p>
        </p:txBody>
      </p:sp>
    </p:spTree>
    <p:extLst>
      <p:ext uri="{BB962C8B-B14F-4D97-AF65-F5344CB8AC3E}">
        <p14:creationId xmlns:p14="http://schemas.microsoft.com/office/powerpoint/2010/main" val="418363498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C72C"/>
      </a:accent1>
      <a:accent2>
        <a:srgbClr val="011E41"/>
      </a:accent2>
      <a:accent3>
        <a:srgbClr val="0A6B7C"/>
      </a:accent3>
      <a:accent4>
        <a:srgbClr val="CB007B"/>
      </a:accent4>
      <a:accent5>
        <a:srgbClr val="60269E"/>
      </a:accent5>
      <a:accent6>
        <a:srgbClr val="FDDA64"/>
      </a:accent6>
      <a:hlink>
        <a:srgbClr val="62CBC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00000"/>
    </a:dk1>
    <a:lt1>
      <a:srgbClr val="FFFFFF"/>
    </a:lt1>
    <a:dk2>
      <a:srgbClr val="595959"/>
    </a:dk2>
    <a:lt2>
      <a:srgbClr val="EEEEEE"/>
    </a:lt2>
    <a:accent1>
      <a:srgbClr val="FFC72C"/>
    </a:accent1>
    <a:accent2>
      <a:srgbClr val="011E41"/>
    </a:accent2>
    <a:accent3>
      <a:srgbClr val="0A6B7C"/>
    </a:accent3>
    <a:accent4>
      <a:srgbClr val="CB007B"/>
    </a:accent4>
    <a:accent5>
      <a:srgbClr val="60269E"/>
    </a:accent5>
    <a:accent6>
      <a:srgbClr val="FDDA64"/>
    </a:accent6>
    <a:hlink>
      <a:srgbClr val="62CBC9"/>
    </a:hlink>
    <a:folHlink>
      <a:srgbClr val="0097A7"/>
    </a:folHlink>
  </a:clrScheme>
</a:themeOverride>
</file>

<file path=docProps/app.xml><?xml version="1.0" encoding="utf-8"?>
<Properties xmlns="http://schemas.openxmlformats.org/officeDocument/2006/extended-properties" xmlns:vt="http://schemas.openxmlformats.org/officeDocument/2006/docPropsVTypes">
  <Template/>
  <TotalTime>263</TotalTime>
  <Words>372</Words>
  <Application>Microsoft Office PowerPoint</Application>
  <PresentationFormat>On-screen Show (16:9)</PresentationFormat>
  <Paragraphs>45</Paragraphs>
  <Slides>9</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Open Sans SemiBold</vt:lpstr>
      <vt:lpstr>Arial</vt:lpstr>
      <vt:lpstr>Century Gothic</vt:lpstr>
      <vt:lpstr>Merriweather Sans</vt:lpstr>
      <vt:lpstr>Helvetica Neue</vt:lpstr>
      <vt:lpstr>Open Sans</vt:lpstr>
      <vt:lpstr>Simple Light</vt:lpstr>
      <vt:lpstr>Code Optimization Meeting 02 Feb 2020</vt:lpstr>
      <vt:lpstr>Antitrust Policy Notice  </vt:lpstr>
      <vt:lpstr>RISC-V International </vt:lpstr>
      <vt:lpstr>Agenda </vt:lpstr>
      <vt:lpstr>Status of the “in progress” projects </vt:lpstr>
      <vt:lpstr>Zfinx status update </vt:lpstr>
      <vt:lpstr>Connect the dots </vt:lpstr>
      <vt:lpstr>Reporting strategy </vt:lpstr>
      <vt:lpstr>Code size - volunteers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Code Size Reduction Meeting 10th October 2020</dc:title>
  <dc:creator>Nidal.Faour@wdc.com</dc:creator>
  <cp:lastModifiedBy>Nidal Faour</cp:lastModifiedBy>
  <cp:revision>18</cp:revision>
  <dcterms:modified xsi:type="dcterms:W3CDTF">2021-02-02T14:08:16Z</dcterms:modified>
</cp:coreProperties>
</file>